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10287000" cx="18288000"/>
  <p:notesSz cx="6858000" cy="9144000"/>
  <p:embeddedFontLst>
    <p:embeddedFont>
      <p:font typeface="Roboto Black"/>
      <p:bold r:id="rId42"/>
      <p:boldItalic r:id="rId43"/>
    </p:embeddedFont>
    <p:embeddedFont>
      <p:font typeface="Roboto"/>
      <p:regular r:id="rId44"/>
      <p:bold r:id="rId45"/>
      <p:italic r:id="rId46"/>
      <p:boldItalic r:id="rId47"/>
    </p:embeddedFont>
    <p:embeddedFont>
      <p:font typeface="Playfair Display Black"/>
      <p:bold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RobotoBlack-bold.fntdata"/><Relationship Id="rId41" Type="http://schemas.openxmlformats.org/officeDocument/2006/relationships/slide" Target="slides/slide36.xml"/><Relationship Id="rId44" Type="http://schemas.openxmlformats.org/officeDocument/2006/relationships/font" Target="fonts/Roboto-regular.fntdata"/><Relationship Id="rId43" Type="http://schemas.openxmlformats.org/officeDocument/2006/relationships/font" Target="fonts/RobotoBlack-boldItalic.fntdata"/><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layfairDisplayBlack-bold.fntdata"/><Relationship Id="rId47" Type="http://schemas.openxmlformats.org/officeDocument/2006/relationships/font" Target="fonts/Roboto-boldItalic.fntdata"/><Relationship Id="rId49" Type="http://schemas.openxmlformats.org/officeDocument/2006/relationships/font" Target="fonts/PlayfairDisplayBlack-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fd1fef482a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g1fd1fef482a_1_1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fd1fef482a_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g1fd1fef482a_1_1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fd1fef482a_1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g1fd1fef482a_1_2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fd1fef482a_1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g1fd1fef482a_1_2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fd1fef482a_1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g1fd1fef482a_1_3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fd1fef482a_1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g1fd1fef482a_1_3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1fd1fef482a_1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g1fd1fef482a_1_4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1fd1fef482a_1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g1fd1fef482a_1_4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217758e2f65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g217758e2f65_2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217758e2f65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g217758e2f65_5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217758e2f65_5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g217758e2f65_5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1fd1fef482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g1fd1fef482a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1fd1fef482a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g1fd1fef482a_0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1fd1fef482a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g1fd1fef482a_0_1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2462bb8451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2462bb845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217eef56c56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g217eef56c56_0_1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g217eef56c56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g217eef56c56_0_2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217eef56c56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g217eef56c56_0_3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0" name="Shape 1440"/>
        <p:cNvGrpSpPr/>
        <p:nvPr/>
      </p:nvGrpSpPr>
      <p:grpSpPr>
        <a:xfrm>
          <a:off x="0" y="0"/>
          <a:ext cx="0" cy="0"/>
          <a:chOff x="0" y="0"/>
          <a:chExt cx="0" cy="0"/>
        </a:xfrm>
      </p:grpSpPr>
      <p:sp>
        <p:nvSpPr>
          <p:cNvPr id="1441" name="Google Shape;144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fd1fef482a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g1fd1fef482a_1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fd1fef482a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g1fd1fef482a_1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5.png"/><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9.jpg"/><Relationship Id="rId4" Type="http://schemas.openxmlformats.org/officeDocument/2006/relationships/image" Target="../media/image2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jpg"/><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1320"/>
        </a:solidFill>
      </p:bgPr>
    </p:bg>
    <p:spTree>
      <p:nvGrpSpPr>
        <p:cNvPr id="83" name="Shape 83"/>
        <p:cNvGrpSpPr/>
        <p:nvPr/>
      </p:nvGrpSpPr>
      <p:grpSpPr>
        <a:xfrm>
          <a:off x="0" y="0"/>
          <a:ext cx="0" cy="0"/>
          <a:chOff x="0" y="0"/>
          <a:chExt cx="0" cy="0"/>
        </a:xfrm>
      </p:grpSpPr>
      <p:cxnSp>
        <p:nvCxnSpPr>
          <p:cNvPr id="84" name="Google Shape;84;p13"/>
          <p:cNvCxnSpPr/>
          <p:nvPr/>
        </p:nvCxnSpPr>
        <p:spPr>
          <a:xfrm rot="-5400000">
            <a:off x="-4059167" y="4327520"/>
            <a:ext cx="13354541" cy="0"/>
          </a:xfrm>
          <a:prstGeom prst="straightConnector1">
            <a:avLst/>
          </a:prstGeom>
          <a:noFill/>
          <a:ln cap="flat" cmpd="sng" w="38100">
            <a:solidFill>
              <a:srgbClr val="4DA1A9"/>
            </a:solidFill>
            <a:prstDash val="solid"/>
            <a:round/>
            <a:headEnd len="sm" w="sm" type="none"/>
            <a:tailEnd len="sm" w="sm" type="none"/>
          </a:ln>
        </p:spPr>
      </p:cxnSp>
      <p:cxnSp>
        <p:nvCxnSpPr>
          <p:cNvPr id="85" name="Google Shape;85;p13"/>
          <p:cNvCxnSpPr/>
          <p:nvPr/>
        </p:nvCxnSpPr>
        <p:spPr>
          <a:xfrm rot="-5400000">
            <a:off x="-3091580" y="4175120"/>
            <a:ext cx="13354541" cy="0"/>
          </a:xfrm>
          <a:prstGeom prst="straightConnector1">
            <a:avLst/>
          </a:prstGeom>
          <a:noFill/>
          <a:ln cap="flat" cmpd="sng" w="38100">
            <a:solidFill>
              <a:srgbClr val="FF9F1C"/>
            </a:solidFill>
            <a:prstDash val="solid"/>
            <a:round/>
            <a:headEnd len="sm" w="sm" type="none"/>
            <a:tailEnd len="sm" w="sm" type="none"/>
          </a:ln>
        </p:spPr>
      </p:cxnSp>
      <p:cxnSp>
        <p:nvCxnSpPr>
          <p:cNvPr id="86" name="Google Shape;86;p13"/>
          <p:cNvCxnSpPr/>
          <p:nvPr/>
        </p:nvCxnSpPr>
        <p:spPr>
          <a:xfrm rot="-5400000">
            <a:off x="-2016971" y="4327520"/>
            <a:ext cx="13354541" cy="0"/>
          </a:xfrm>
          <a:prstGeom prst="straightConnector1">
            <a:avLst/>
          </a:prstGeom>
          <a:noFill/>
          <a:ln cap="flat" cmpd="sng" w="38100">
            <a:solidFill>
              <a:srgbClr val="6874E8"/>
            </a:solidFill>
            <a:prstDash val="solid"/>
            <a:round/>
            <a:headEnd len="sm" w="sm" type="none"/>
            <a:tailEnd len="sm" w="sm" type="none"/>
          </a:ln>
        </p:spPr>
      </p:cxnSp>
      <p:grpSp>
        <p:nvGrpSpPr>
          <p:cNvPr id="87" name="Google Shape;87;p13"/>
          <p:cNvGrpSpPr/>
          <p:nvPr/>
        </p:nvGrpSpPr>
        <p:grpSpPr>
          <a:xfrm>
            <a:off x="1028700" y="884039"/>
            <a:ext cx="16230600" cy="8374261"/>
            <a:chOff x="0" y="-38100"/>
            <a:chExt cx="4274726" cy="2205567"/>
          </a:xfrm>
        </p:grpSpPr>
        <p:sp>
          <p:nvSpPr>
            <p:cNvPr id="88" name="Google Shape;88;p13"/>
            <p:cNvSpPr/>
            <p:nvPr/>
          </p:nvSpPr>
          <p:spPr>
            <a:xfrm>
              <a:off x="0" y="0"/>
              <a:ext cx="4274726" cy="2167467"/>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3F6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0" name="Google Shape;90;p13"/>
          <p:cNvSpPr txBox="1"/>
          <p:nvPr/>
        </p:nvSpPr>
        <p:spPr>
          <a:xfrm>
            <a:off x="1592374" y="2628900"/>
            <a:ext cx="13583400" cy="5523600"/>
          </a:xfrm>
          <a:prstGeom prst="rect">
            <a:avLst/>
          </a:prstGeom>
          <a:noFill/>
          <a:ln>
            <a:noFill/>
          </a:ln>
        </p:spPr>
        <p:txBody>
          <a:bodyPr anchorCtr="0" anchor="t" bIns="0" lIns="0" spcFirstLastPara="1" rIns="0" wrap="square" tIns="0">
            <a:spAutoFit/>
          </a:bodyPr>
          <a:lstStyle/>
          <a:p>
            <a:pPr indent="0" lvl="0" marL="0" marR="0" rtl="0" algn="l">
              <a:lnSpc>
                <a:spcPct val="119998"/>
              </a:lnSpc>
              <a:spcBef>
                <a:spcPts val="0"/>
              </a:spcBef>
              <a:spcAft>
                <a:spcPts val="0"/>
              </a:spcAft>
              <a:buNone/>
            </a:pPr>
            <a:r>
              <a:rPr lang="en-US" sz="6036" u="sng">
                <a:solidFill>
                  <a:srgbClr val="0B1320"/>
                </a:solidFill>
                <a:latin typeface="Playfair Display Black"/>
                <a:ea typeface="Playfair Display Black"/>
                <a:cs typeface="Playfair Display Black"/>
                <a:sym typeface="Playfair Display Black"/>
              </a:rPr>
              <a:t>Group- 255</a:t>
            </a:r>
            <a:endParaRPr sz="6036" u="sng">
              <a:solidFill>
                <a:srgbClr val="0B1320"/>
              </a:solidFill>
              <a:latin typeface="Playfair Display Black"/>
              <a:ea typeface="Playfair Display Black"/>
              <a:cs typeface="Playfair Display Black"/>
              <a:sym typeface="Playfair Display Black"/>
            </a:endParaRPr>
          </a:p>
          <a:p>
            <a:pPr indent="0" lvl="0" marL="0" marR="0" rtl="0" algn="l">
              <a:lnSpc>
                <a:spcPct val="119998"/>
              </a:lnSpc>
              <a:spcBef>
                <a:spcPts val="0"/>
              </a:spcBef>
              <a:spcAft>
                <a:spcPts val="0"/>
              </a:spcAft>
              <a:buNone/>
            </a:pPr>
            <a:r>
              <a:rPr lang="en-US" sz="11036">
                <a:solidFill>
                  <a:srgbClr val="0B1320"/>
                </a:solidFill>
                <a:latin typeface="Playfair Display Black"/>
                <a:ea typeface="Playfair Display Black"/>
                <a:cs typeface="Playfair Display Black"/>
                <a:sym typeface="Playfair Display Black"/>
              </a:rPr>
              <a:t>The Blue Badge:</a:t>
            </a:r>
            <a:endParaRPr sz="11036">
              <a:solidFill>
                <a:srgbClr val="0B1320"/>
              </a:solidFill>
              <a:latin typeface="Playfair Display Black"/>
              <a:ea typeface="Playfair Display Black"/>
              <a:cs typeface="Playfair Display Black"/>
              <a:sym typeface="Playfair Display Black"/>
            </a:endParaRPr>
          </a:p>
          <a:p>
            <a:pPr indent="0" lvl="0" marL="0" marR="0" rtl="0" algn="l">
              <a:lnSpc>
                <a:spcPct val="119998"/>
              </a:lnSpc>
              <a:spcBef>
                <a:spcPts val="0"/>
              </a:spcBef>
              <a:spcAft>
                <a:spcPts val="0"/>
              </a:spcAft>
              <a:buNone/>
            </a:pPr>
            <a:r>
              <a:rPr lang="en-US" sz="7000">
                <a:solidFill>
                  <a:srgbClr val="0B1320"/>
                </a:solidFill>
                <a:latin typeface="Playfair Display Black"/>
                <a:ea typeface="Playfair Display Black"/>
                <a:cs typeface="Playfair Display Black"/>
                <a:sym typeface="Playfair Display Black"/>
              </a:rPr>
              <a:t>An innovation for visually </a:t>
            </a:r>
            <a:r>
              <a:rPr lang="en-US" sz="7000">
                <a:solidFill>
                  <a:srgbClr val="0B1320"/>
                </a:solidFill>
                <a:latin typeface="Playfair Display Black"/>
                <a:ea typeface="Playfair Display Black"/>
                <a:cs typeface="Playfair Display Black"/>
                <a:sym typeface="Playfair Display Black"/>
              </a:rPr>
              <a:t>impaired</a:t>
            </a:r>
            <a:r>
              <a:rPr lang="en-US" sz="7000">
                <a:solidFill>
                  <a:srgbClr val="0B1320"/>
                </a:solidFill>
                <a:latin typeface="Playfair Display Black"/>
                <a:ea typeface="Playfair Display Black"/>
                <a:cs typeface="Playfair Display Black"/>
                <a:sym typeface="Playfair Display Black"/>
              </a:rPr>
              <a:t> people</a:t>
            </a:r>
            <a:endParaRPr sz="7000">
              <a:solidFill>
                <a:srgbClr val="0B1320"/>
              </a:solidFill>
              <a:latin typeface="Playfair Display Black"/>
              <a:ea typeface="Playfair Display Black"/>
              <a:cs typeface="Playfair Display Black"/>
              <a:sym typeface="Playfair Display Black"/>
            </a:endParaRPr>
          </a:p>
        </p:txBody>
      </p:sp>
      <p:grpSp>
        <p:nvGrpSpPr>
          <p:cNvPr id="91" name="Google Shape;91;p13"/>
          <p:cNvGrpSpPr/>
          <p:nvPr/>
        </p:nvGrpSpPr>
        <p:grpSpPr>
          <a:xfrm>
            <a:off x="12385106" y="6084623"/>
            <a:ext cx="4476247" cy="5509227"/>
            <a:chOff x="0" y="0"/>
            <a:chExt cx="5968330" cy="7345637"/>
          </a:xfrm>
        </p:grpSpPr>
        <p:grpSp>
          <p:nvGrpSpPr>
            <p:cNvPr id="92" name="Google Shape;92;p13"/>
            <p:cNvGrpSpPr/>
            <p:nvPr/>
          </p:nvGrpSpPr>
          <p:grpSpPr>
            <a:xfrm>
              <a:off x="0" y="0"/>
              <a:ext cx="5968330" cy="7345637"/>
              <a:chOff x="0" y="0"/>
              <a:chExt cx="660400" cy="812800"/>
            </a:xfrm>
          </p:grpSpPr>
          <p:sp>
            <p:nvSpPr>
              <p:cNvPr id="93" name="Google Shape;93;p13"/>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5" name="Google Shape;95;p13"/>
            <p:cNvGrpSpPr/>
            <p:nvPr/>
          </p:nvGrpSpPr>
          <p:grpSpPr>
            <a:xfrm>
              <a:off x="348677" y="429141"/>
              <a:ext cx="5270975" cy="6487354"/>
              <a:chOff x="0" y="0"/>
              <a:chExt cx="660400" cy="812800"/>
            </a:xfrm>
          </p:grpSpPr>
          <p:sp>
            <p:nvSpPr>
              <p:cNvPr id="96" name="Google Shape;96;p13"/>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8" name="Google Shape;98;p13"/>
            <p:cNvGrpSpPr/>
            <p:nvPr/>
          </p:nvGrpSpPr>
          <p:grpSpPr>
            <a:xfrm>
              <a:off x="692894" y="852793"/>
              <a:ext cx="4582541" cy="5640050"/>
              <a:chOff x="0" y="0"/>
              <a:chExt cx="660400" cy="812800"/>
            </a:xfrm>
          </p:grpSpPr>
          <p:sp>
            <p:nvSpPr>
              <p:cNvPr id="99" name="Google Shape;99;p13"/>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cxnSp>
        <p:nvCxnSpPr>
          <p:cNvPr id="101" name="Google Shape;101;p13"/>
          <p:cNvCxnSpPr/>
          <p:nvPr/>
        </p:nvCxnSpPr>
        <p:spPr>
          <a:xfrm>
            <a:off x="1592374" y="1883323"/>
            <a:ext cx="13354541" cy="0"/>
          </a:xfrm>
          <a:prstGeom prst="straightConnector1">
            <a:avLst/>
          </a:prstGeom>
          <a:noFill/>
          <a:ln cap="flat" cmpd="sng" w="38100">
            <a:solidFill>
              <a:srgbClr val="0B1320"/>
            </a:solidFill>
            <a:prstDash val="solid"/>
            <a:round/>
            <a:headEnd len="sm" w="sm" type="none"/>
            <a:tailEnd len="sm" w="sm" type="none"/>
          </a:ln>
        </p:spPr>
      </p:cxnSp>
      <p:grpSp>
        <p:nvGrpSpPr>
          <p:cNvPr id="102" name="Google Shape;102;p13"/>
          <p:cNvGrpSpPr/>
          <p:nvPr/>
        </p:nvGrpSpPr>
        <p:grpSpPr>
          <a:xfrm>
            <a:off x="15328896" y="1678999"/>
            <a:ext cx="406823" cy="408647"/>
            <a:chOff x="1813" y="0"/>
            <a:chExt cx="809173" cy="812800"/>
          </a:xfrm>
        </p:grpSpPr>
        <p:sp>
          <p:nvSpPr>
            <p:cNvPr id="103" name="Google Shape;103;p1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5" name="Google Shape;105;p13"/>
          <p:cNvGrpSpPr/>
          <p:nvPr/>
        </p:nvGrpSpPr>
        <p:grpSpPr>
          <a:xfrm>
            <a:off x="15892570" y="1678999"/>
            <a:ext cx="406823" cy="408647"/>
            <a:chOff x="1813" y="0"/>
            <a:chExt cx="809173" cy="812800"/>
          </a:xfrm>
        </p:grpSpPr>
        <p:sp>
          <p:nvSpPr>
            <p:cNvPr id="106" name="Google Shape;106;p1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3"/>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8" name="Google Shape;108;p13"/>
          <p:cNvGrpSpPr/>
          <p:nvPr/>
        </p:nvGrpSpPr>
        <p:grpSpPr>
          <a:xfrm>
            <a:off x="16453618" y="1678999"/>
            <a:ext cx="406823" cy="408647"/>
            <a:chOff x="1813" y="0"/>
            <a:chExt cx="809173" cy="812800"/>
          </a:xfrm>
        </p:grpSpPr>
        <p:sp>
          <p:nvSpPr>
            <p:cNvPr id="109" name="Google Shape;109;p1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3"/>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436" name="Shape 436"/>
        <p:cNvGrpSpPr/>
        <p:nvPr/>
      </p:nvGrpSpPr>
      <p:grpSpPr>
        <a:xfrm>
          <a:off x="0" y="0"/>
          <a:ext cx="0" cy="0"/>
          <a:chOff x="0" y="0"/>
          <a:chExt cx="0" cy="0"/>
        </a:xfrm>
      </p:grpSpPr>
      <p:grpSp>
        <p:nvGrpSpPr>
          <p:cNvPr id="437" name="Google Shape;437;p22"/>
          <p:cNvGrpSpPr/>
          <p:nvPr/>
        </p:nvGrpSpPr>
        <p:grpSpPr>
          <a:xfrm>
            <a:off x="14607723" y="8051515"/>
            <a:ext cx="6999679" cy="8616579"/>
            <a:chOff x="0" y="0"/>
            <a:chExt cx="9332905" cy="11488772"/>
          </a:xfrm>
        </p:grpSpPr>
        <p:grpSp>
          <p:nvGrpSpPr>
            <p:cNvPr id="438" name="Google Shape;438;p22"/>
            <p:cNvGrpSpPr/>
            <p:nvPr/>
          </p:nvGrpSpPr>
          <p:grpSpPr>
            <a:xfrm>
              <a:off x="0" y="0"/>
              <a:ext cx="9332905" cy="11488772"/>
              <a:chOff x="0" y="0"/>
              <a:chExt cx="660400" cy="812950"/>
            </a:xfrm>
          </p:grpSpPr>
          <p:sp>
            <p:nvSpPr>
              <p:cNvPr id="439" name="Google Shape;439;p22"/>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2"/>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41" name="Google Shape;441;p22"/>
            <p:cNvGrpSpPr/>
            <p:nvPr/>
          </p:nvGrpSpPr>
          <p:grpSpPr>
            <a:xfrm>
              <a:off x="545238" y="671062"/>
              <a:ext cx="8242386" cy="10146348"/>
              <a:chOff x="0" y="0"/>
              <a:chExt cx="660400" cy="812950"/>
            </a:xfrm>
          </p:grpSpPr>
          <p:sp>
            <p:nvSpPr>
              <p:cNvPr id="442" name="Google Shape;442;p22"/>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2"/>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44" name="Google Shape;444;p22"/>
            <p:cNvGrpSpPr/>
            <p:nvPr/>
          </p:nvGrpSpPr>
          <p:grpSpPr>
            <a:xfrm>
              <a:off x="1083502" y="1333541"/>
              <a:ext cx="7165868" cy="8821158"/>
              <a:chOff x="0" y="0"/>
              <a:chExt cx="660400" cy="812950"/>
            </a:xfrm>
          </p:grpSpPr>
          <p:sp>
            <p:nvSpPr>
              <p:cNvPr id="445" name="Google Shape;445;p22"/>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2"/>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447" name="Google Shape;447;p22"/>
          <p:cNvGrpSpPr/>
          <p:nvPr/>
        </p:nvGrpSpPr>
        <p:grpSpPr>
          <a:xfrm>
            <a:off x="-3434167" y="8978544"/>
            <a:ext cx="6039490" cy="7434590"/>
            <a:chOff x="0" y="0"/>
            <a:chExt cx="8052653" cy="9912787"/>
          </a:xfrm>
        </p:grpSpPr>
        <p:grpSp>
          <p:nvGrpSpPr>
            <p:cNvPr id="448" name="Google Shape;448;p22"/>
            <p:cNvGrpSpPr/>
            <p:nvPr/>
          </p:nvGrpSpPr>
          <p:grpSpPr>
            <a:xfrm>
              <a:off x="0" y="0"/>
              <a:ext cx="8052653" cy="9912787"/>
              <a:chOff x="0" y="0"/>
              <a:chExt cx="660400" cy="812950"/>
            </a:xfrm>
          </p:grpSpPr>
          <p:sp>
            <p:nvSpPr>
              <p:cNvPr id="449" name="Google Shape;449;p22"/>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2"/>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51" name="Google Shape;451;p22"/>
            <p:cNvGrpSpPr/>
            <p:nvPr/>
          </p:nvGrpSpPr>
          <p:grpSpPr>
            <a:xfrm>
              <a:off x="470446" y="579010"/>
              <a:ext cx="7111782" cy="8754577"/>
              <a:chOff x="0" y="0"/>
              <a:chExt cx="660400" cy="812950"/>
            </a:xfrm>
          </p:grpSpPr>
          <p:sp>
            <p:nvSpPr>
              <p:cNvPr id="452" name="Google Shape;452;p22"/>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2"/>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54" name="Google Shape;454;p22"/>
            <p:cNvGrpSpPr/>
            <p:nvPr/>
          </p:nvGrpSpPr>
          <p:grpSpPr>
            <a:xfrm>
              <a:off x="934874" y="1150614"/>
              <a:ext cx="6182929" cy="7611163"/>
              <a:chOff x="0" y="0"/>
              <a:chExt cx="660400" cy="812950"/>
            </a:xfrm>
          </p:grpSpPr>
          <p:sp>
            <p:nvSpPr>
              <p:cNvPr id="455" name="Google Shape;455;p22"/>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2"/>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457" name="Google Shape;457;p22"/>
          <p:cNvGrpSpPr/>
          <p:nvPr/>
        </p:nvGrpSpPr>
        <p:grpSpPr>
          <a:xfrm rot="10800000">
            <a:off x="15377824" y="-3435184"/>
            <a:ext cx="3904945" cy="4806973"/>
            <a:chOff x="0" y="0"/>
            <a:chExt cx="5206594" cy="6409298"/>
          </a:xfrm>
        </p:grpSpPr>
        <p:grpSp>
          <p:nvGrpSpPr>
            <p:cNvPr id="458" name="Google Shape;458;p22"/>
            <p:cNvGrpSpPr/>
            <p:nvPr/>
          </p:nvGrpSpPr>
          <p:grpSpPr>
            <a:xfrm>
              <a:off x="0" y="0"/>
              <a:ext cx="5206594" cy="6409298"/>
              <a:chOff x="0" y="0"/>
              <a:chExt cx="660400" cy="812950"/>
            </a:xfrm>
          </p:grpSpPr>
          <p:sp>
            <p:nvSpPr>
              <p:cNvPr id="459" name="Google Shape;459;p22"/>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2"/>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61" name="Google Shape;461;p22"/>
            <p:cNvGrpSpPr/>
            <p:nvPr/>
          </p:nvGrpSpPr>
          <p:grpSpPr>
            <a:xfrm>
              <a:off x="304175" y="374370"/>
              <a:ext cx="4598233" cy="5660408"/>
              <a:chOff x="0" y="0"/>
              <a:chExt cx="660400" cy="812950"/>
            </a:xfrm>
          </p:grpSpPr>
          <p:sp>
            <p:nvSpPr>
              <p:cNvPr id="462" name="Google Shape;462;p22"/>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2"/>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64" name="Google Shape;464;p22"/>
            <p:cNvGrpSpPr/>
            <p:nvPr/>
          </p:nvGrpSpPr>
          <p:grpSpPr>
            <a:xfrm>
              <a:off x="604460" y="743950"/>
              <a:ext cx="3997665" cy="4921112"/>
              <a:chOff x="0" y="0"/>
              <a:chExt cx="660400" cy="812950"/>
            </a:xfrm>
          </p:grpSpPr>
          <p:sp>
            <p:nvSpPr>
              <p:cNvPr id="465" name="Google Shape;465;p22"/>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2"/>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467" name="Google Shape;467;p22"/>
          <p:cNvGrpSpPr/>
          <p:nvPr/>
        </p:nvGrpSpPr>
        <p:grpSpPr>
          <a:xfrm>
            <a:off x="443962" y="346840"/>
            <a:ext cx="406852" cy="408676"/>
            <a:chOff x="1813" y="0"/>
            <a:chExt cx="809173" cy="812800"/>
          </a:xfrm>
        </p:grpSpPr>
        <p:sp>
          <p:nvSpPr>
            <p:cNvPr id="468" name="Google Shape;468;p22"/>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2"/>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70" name="Google Shape;470;p22"/>
          <p:cNvGrpSpPr/>
          <p:nvPr/>
        </p:nvGrpSpPr>
        <p:grpSpPr>
          <a:xfrm>
            <a:off x="1007636" y="346840"/>
            <a:ext cx="406852" cy="408676"/>
            <a:chOff x="1813" y="0"/>
            <a:chExt cx="809173" cy="812800"/>
          </a:xfrm>
        </p:grpSpPr>
        <p:sp>
          <p:nvSpPr>
            <p:cNvPr id="471" name="Google Shape;471;p22"/>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2"/>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73" name="Google Shape;473;p22"/>
          <p:cNvGrpSpPr/>
          <p:nvPr/>
        </p:nvGrpSpPr>
        <p:grpSpPr>
          <a:xfrm>
            <a:off x="1568684" y="346840"/>
            <a:ext cx="406852" cy="408676"/>
            <a:chOff x="1813" y="0"/>
            <a:chExt cx="809173" cy="812800"/>
          </a:xfrm>
        </p:grpSpPr>
        <p:sp>
          <p:nvSpPr>
            <p:cNvPr id="474" name="Google Shape;474;p22"/>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2"/>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76" name="Google Shape;476;p22"/>
          <p:cNvSpPr txBox="1"/>
          <p:nvPr/>
        </p:nvSpPr>
        <p:spPr>
          <a:xfrm>
            <a:off x="2256900" y="2325300"/>
            <a:ext cx="14400900" cy="14637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200"/>
              </a:spcBef>
              <a:spcAft>
                <a:spcPts val="0"/>
              </a:spcAft>
              <a:buNone/>
            </a:pPr>
            <a:r>
              <a:rPr lang="en-US" sz="3400">
                <a:solidFill>
                  <a:srgbClr val="252525"/>
                </a:solidFill>
              </a:rPr>
              <a:t>A bounding box is an outline that highlights an object in an image.</a:t>
            </a:r>
            <a:endParaRPr sz="3400">
              <a:solidFill>
                <a:srgbClr val="252525"/>
              </a:solidFill>
            </a:endParaRPr>
          </a:p>
          <a:p>
            <a:pPr indent="0" lvl="0" marL="457200" rtl="0" algn="l">
              <a:lnSpc>
                <a:spcPct val="115000"/>
              </a:lnSpc>
              <a:spcBef>
                <a:spcPts val="1200"/>
              </a:spcBef>
              <a:spcAft>
                <a:spcPts val="1200"/>
              </a:spcAft>
              <a:buNone/>
            </a:pPr>
            <a:r>
              <a:rPr lang="en-US" sz="3400">
                <a:solidFill>
                  <a:srgbClr val="252525"/>
                </a:solidFill>
              </a:rPr>
              <a:t>Every bounding box in the image consists of the following attributes:</a:t>
            </a:r>
            <a:endParaRPr sz="3400">
              <a:solidFill>
                <a:srgbClr val="252525"/>
              </a:solidFill>
            </a:endParaRPr>
          </a:p>
        </p:txBody>
      </p:sp>
      <p:sp>
        <p:nvSpPr>
          <p:cNvPr id="477" name="Google Shape;477;p22"/>
          <p:cNvSpPr txBox="1"/>
          <p:nvPr/>
        </p:nvSpPr>
        <p:spPr>
          <a:xfrm>
            <a:off x="2256888" y="1371800"/>
            <a:ext cx="8394000" cy="800400"/>
          </a:xfrm>
          <a:prstGeom prst="rect">
            <a:avLst/>
          </a:prstGeom>
          <a:noFill/>
          <a:ln>
            <a:noFill/>
          </a:ln>
        </p:spPr>
        <p:txBody>
          <a:bodyPr anchorCtr="0" anchor="t" bIns="91425" lIns="91425" spcFirstLastPara="1" rIns="91425" wrap="square" tIns="91425">
            <a:spAutoFit/>
          </a:bodyPr>
          <a:lstStyle/>
          <a:p>
            <a:pPr indent="-482600" lvl="0" marL="457200" rtl="0" algn="l">
              <a:spcBef>
                <a:spcPts val="0"/>
              </a:spcBef>
              <a:spcAft>
                <a:spcPts val="0"/>
              </a:spcAft>
              <a:buSzPts val="4000"/>
              <a:buChar char="●"/>
            </a:pPr>
            <a:r>
              <a:rPr b="1" lang="en-US" sz="4000"/>
              <a:t>Bounding box regression</a:t>
            </a:r>
            <a:endParaRPr b="1" sz="4000"/>
          </a:p>
        </p:txBody>
      </p:sp>
      <p:sp>
        <p:nvSpPr>
          <p:cNvPr id="478" name="Google Shape;478;p22"/>
          <p:cNvSpPr txBox="1"/>
          <p:nvPr/>
        </p:nvSpPr>
        <p:spPr>
          <a:xfrm>
            <a:off x="2256900" y="3789000"/>
            <a:ext cx="6397800" cy="47808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200"/>
              </a:spcBef>
              <a:spcAft>
                <a:spcPts val="0"/>
              </a:spcAft>
              <a:buNone/>
            </a:pPr>
            <a:r>
              <a:rPr lang="en-US" sz="3400">
                <a:solidFill>
                  <a:srgbClr val="252525"/>
                </a:solidFill>
              </a:rPr>
              <a:t>o	Width (bw)</a:t>
            </a:r>
            <a:endParaRPr sz="3400">
              <a:solidFill>
                <a:srgbClr val="252525"/>
              </a:solidFill>
            </a:endParaRPr>
          </a:p>
          <a:p>
            <a:pPr indent="0" lvl="0" marL="457200" rtl="0" algn="l">
              <a:lnSpc>
                <a:spcPct val="115000"/>
              </a:lnSpc>
              <a:spcBef>
                <a:spcPts val="1200"/>
              </a:spcBef>
              <a:spcAft>
                <a:spcPts val="0"/>
              </a:spcAft>
              <a:buNone/>
            </a:pPr>
            <a:r>
              <a:rPr lang="en-US" sz="3400">
                <a:solidFill>
                  <a:srgbClr val="252525"/>
                </a:solidFill>
              </a:rPr>
              <a:t>o	Height (bh)</a:t>
            </a:r>
            <a:endParaRPr sz="3400">
              <a:solidFill>
                <a:srgbClr val="252525"/>
              </a:solidFill>
            </a:endParaRPr>
          </a:p>
          <a:p>
            <a:pPr indent="0" lvl="0" marL="457200" rtl="0" algn="l">
              <a:lnSpc>
                <a:spcPct val="115000"/>
              </a:lnSpc>
              <a:spcBef>
                <a:spcPts val="1200"/>
              </a:spcBef>
              <a:spcAft>
                <a:spcPts val="0"/>
              </a:spcAft>
              <a:buNone/>
            </a:pPr>
            <a:r>
              <a:rPr lang="en-US" sz="3400">
                <a:solidFill>
                  <a:srgbClr val="252525"/>
                </a:solidFill>
              </a:rPr>
              <a:t>o	Class (for example, person, car, traffic light, etc.)- This is represented by the letter c.</a:t>
            </a:r>
            <a:endParaRPr sz="3400">
              <a:solidFill>
                <a:srgbClr val="252525"/>
              </a:solidFill>
            </a:endParaRPr>
          </a:p>
          <a:p>
            <a:pPr indent="0" lvl="0" marL="457200" rtl="0" algn="l">
              <a:lnSpc>
                <a:spcPct val="115000"/>
              </a:lnSpc>
              <a:spcBef>
                <a:spcPts val="1200"/>
              </a:spcBef>
              <a:spcAft>
                <a:spcPts val="1200"/>
              </a:spcAft>
              <a:buNone/>
            </a:pPr>
            <a:r>
              <a:rPr lang="en-US" sz="3400">
                <a:solidFill>
                  <a:srgbClr val="252525"/>
                </a:solidFill>
              </a:rPr>
              <a:t>o	Bounding box center (bx,by)</a:t>
            </a:r>
            <a:endParaRPr sz="3400">
              <a:solidFill>
                <a:srgbClr val="252525"/>
              </a:solidFill>
            </a:endParaRPr>
          </a:p>
        </p:txBody>
      </p:sp>
      <p:pic>
        <p:nvPicPr>
          <p:cNvPr id="479" name="Google Shape;479;p22"/>
          <p:cNvPicPr preferRelativeResize="0"/>
          <p:nvPr/>
        </p:nvPicPr>
        <p:blipFill>
          <a:blip r:embed="rId3">
            <a:alphaModFix/>
          </a:blip>
          <a:stretch>
            <a:fillRect/>
          </a:stretch>
        </p:blipFill>
        <p:spPr>
          <a:xfrm>
            <a:off x="8978950" y="4206300"/>
            <a:ext cx="8591550" cy="5139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483" name="Shape 483"/>
        <p:cNvGrpSpPr/>
        <p:nvPr/>
      </p:nvGrpSpPr>
      <p:grpSpPr>
        <a:xfrm>
          <a:off x="0" y="0"/>
          <a:ext cx="0" cy="0"/>
          <a:chOff x="0" y="0"/>
          <a:chExt cx="0" cy="0"/>
        </a:xfrm>
      </p:grpSpPr>
      <p:grpSp>
        <p:nvGrpSpPr>
          <p:cNvPr id="484" name="Google Shape;484;p23"/>
          <p:cNvGrpSpPr/>
          <p:nvPr/>
        </p:nvGrpSpPr>
        <p:grpSpPr>
          <a:xfrm>
            <a:off x="14607723" y="8051515"/>
            <a:ext cx="6999679" cy="8616579"/>
            <a:chOff x="0" y="0"/>
            <a:chExt cx="9332905" cy="11488772"/>
          </a:xfrm>
        </p:grpSpPr>
        <p:grpSp>
          <p:nvGrpSpPr>
            <p:cNvPr id="485" name="Google Shape;485;p23"/>
            <p:cNvGrpSpPr/>
            <p:nvPr/>
          </p:nvGrpSpPr>
          <p:grpSpPr>
            <a:xfrm>
              <a:off x="0" y="0"/>
              <a:ext cx="9332905" cy="11488772"/>
              <a:chOff x="0" y="0"/>
              <a:chExt cx="660400" cy="812950"/>
            </a:xfrm>
          </p:grpSpPr>
          <p:sp>
            <p:nvSpPr>
              <p:cNvPr id="486" name="Google Shape;486;p23"/>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3"/>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88" name="Google Shape;488;p23"/>
            <p:cNvGrpSpPr/>
            <p:nvPr/>
          </p:nvGrpSpPr>
          <p:grpSpPr>
            <a:xfrm>
              <a:off x="545238" y="671062"/>
              <a:ext cx="8242386" cy="10146348"/>
              <a:chOff x="0" y="0"/>
              <a:chExt cx="660400" cy="812950"/>
            </a:xfrm>
          </p:grpSpPr>
          <p:sp>
            <p:nvSpPr>
              <p:cNvPr id="489" name="Google Shape;489;p23"/>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3"/>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91" name="Google Shape;491;p23"/>
            <p:cNvGrpSpPr/>
            <p:nvPr/>
          </p:nvGrpSpPr>
          <p:grpSpPr>
            <a:xfrm>
              <a:off x="1083502" y="1333541"/>
              <a:ext cx="7165868" cy="8821158"/>
              <a:chOff x="0" y="0"/>
              <a:chExt cx="660400" cy="812950"/>
            </a:xfrm>
          </p:grpSpPr>
          <p:sp>
            <p:nvSpPr>
              <p:cNvPr id="492" name="Google Shape;492;p23"/>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3"/>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494" name="Google Shape;494;p23"/>
          <p:cNvGrpSpPr/>
          <p:nvPr/>
        </p:nvGrpSpPr>
        <p:grpSpPr>
          <a:xfrm>
            <a:off x="-3434167" y="8978544"/>
            <a:ext cx="6039490" cy="7434590"/>
            <a:chOff x="0" y="0"/>
            <a:chExt cx="8052653" cy="9912787"/>
          </a:xfrm>
        </p:grpSpPr>
        <p:grpSp>
          <p:nvGrpSpPr>
            <p:cNvPr id="495" name="Google Shape;495;p23"/>
            <p:cNvGrpSpPr/>
            <p:nvPr/>
          </p:nvGrpSpPr>
          <p:grpSpPr>
            <a:xfrm>
              <a:off x="0" y="0"/>
              <a:ext cx="8052653" cy="9912787"/>
              <a:chOff x="0" y="0"/>
              <a:chExt cx="660400" cy="812950"/>
            </a:xfrm>
          </p:grpSpPr>
          <p:sp>
            <p:nvSpPr>
              <p:cNvPr id="496" name="Google Shape;496;p23"/>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3"/>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98" name="Google Shape;498;p23"/>
            <p:cNvGrpSpPr/>
            <p:nvPr/>
          </p:nvGrpSpPr>
          <p:grpSpPr>
            <a:xfrm>
              <a:off x="470446" y="579010"/>
              <a:ext cx="7111782" cy="8754577"/>
              <a:chOff x="0" y="0"/>
              <a:chExt cx="660400" cy="812950"/>
            </a:xfrm>
          </p:grpSpPr>
          <p:sp>
            <p:nvSpPr>
              <p:cNvPr id="499" name="Google Shape;499;p23"/>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3"/>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01" name="Google Shape;501;p23"/>
            <p:cNvGrpSpPr/>
            <p:nvPr/>
          </p:nvGrpSpPr>
          <p:grpSpPr>
            <a:xfrm>
              <a:off x="934874" y="1150614"/>
              <a:ext cx="6182929" cy="7611163"/>
              <a:chOff x="0" y="0"/>
              <a:chExt cx="660400" cy="812950"/>
            </a:xfrm>
          </p:grpSpPr>
          <p:sp>
            <p:nvSpPr>
              <p:cNvPr id="502" name="Google Shape;502;p23"/>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3"/>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504" name="Google Shape;504;p23"/>
          <p:cNvGrpSpPr/>
          <p:nvPr/>
        </p:nvGrpSpPr>
        <p:grpSpPr>
          <a:xfrm rot="10800000">
            <a:off x="15377824" y="-3435184"/>
            <a:ext cx="3904945" cy="4806973"/>
            <a:chOff x="0" y="0"/>
            <a:chExt cx="5206594" cy="6409298"/>
          </a:xfrm>
        </p:grpSpPr>
        <p:grpSp>
          <p:nvGrpSpPr>
            <p:cNvPr id="505" name="Google Shape;505;p23"/>
            <p:cNvGrpSpPr/>
            <p:nvPr/>
          </p:nvGrpSpPr>
          <p:grpSpPr>
            <a:xfrm>
              <a:off x="0" y="0"/>
              <a:ext cx="5206594" cy="6409298"/>
              <a:chOff x="0" y="0"/>
              <a:chExt cx="660400" cy="812950"/>
            </a:xfrm>
          </p:grpSpPr>
          <p:sp>
            <p:nvSpPr>
              <p:cNvPr id="506" name="Google Shape;506;p23"/>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3"/>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08" name="Google Shape;508;p23"/>
            <p:cNvGrpSpPr/>
            <p:nvPr/>
          </p:nvGrpSpPr>
          <p:grpSpPr>
            <a:xfrm>
              <a:off x="304175" y="374370"/>
              <a:ext cx="4598233" cy="5660408"/>
              <a:chOff x="0" y="0"/>
              <a:chExt cx="660400" cy="812950"/>
            </a:xfrm>
          </p:grpSpPr>
          <p:sp>
            <p:nvSpPr>
              <p:cNvPr id="509" name="Google Shape;509;p23"/>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3"/>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11" name="Google Shape;511;p23"/>
            <p:cNvGrpSpPr/>
            <p:nvPr/>
          </p:nvGrpSpPr>
          <p:grpSpPr>
            <a:xfrm>
              <a:off x="604460" y="743950"/>
              <a:ext cx="3997665" cy="4921112"/>
              <a:chOff x="0" y="0"/>
              <a:chExt cx="660400" cy="812950"/>
            </a:xfrm>
          </p:grpSpPr>
          <p:sp>
            <p:nvSpPr>
              <p:cNvPr id="512" name="Google Shape;512;p23"/>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3"/>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514" name="Google Shape;514;p23"/>
          <p:cNvGrpSpPr/>
          <p:nvPr/>
        </p:nvGrpSpPr>
        <p:grpSpPr>
          <a:xfrm>
            <a:off x="443962" y="346840"/>
            <a:ext cx="406852" cy="408676"/>
            <a:chOff x="1813" y="0"/>
            <a:chExt cx="809173" cy="812800"/>
          </a:xfrm>
        </p:grpSpPr>
        <p:sp>
          <p:nvSpPr>
            <p:cNvPr id="515" name="Google Shape;515;p2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3"/>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17" name="Google Shape;517;p23"/>
          <p:cNvGrpSpPr/>
          <p:nvPr/>
        </p:nvGrpSpPr>
        <p:grpSpPr>
          <a:xfrm>
            <a:off x="1007636" y="346840"/>
            <a:ext cx="406852" cy="408676"/>
            <a:chOff x="1813" y="0"/>
            <a:chExt cx="809173" cy="812800"/>
          </a:xfrm>
        </p:grpSpPr>
        <p:sp>
          <p:nvSpPr>
            <p:cNvPr id="518" name="Google Shape;518;p2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3"/>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20" name="Google Shape;520;p23"/>
          <p:cNvGrpSpPr/>
          <p:nvPr/>
        </p:nvGrpSpPr>
        <p:grpSpPr>
          <a:xfrm>
            <a:off x="1568684" y="346840"/>
            <a:ext cx="406852" cy="408676"/>
            <a:chOff x="1813" y="0"/>
            <a:chExt cx="809173" cy="812800"/>
          </a:xfrm>
        </p:grpSpPr>
        <p:sp>
          <p:nvSpPr>
            <p:cNvPr id="521" name="Google Shape;521;p2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3"/>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23" name="Google Shape;523;p23"/>
          <p:cNvSpPr txBox="1"/>
          <p:nvPr/>
        </p:nvSpPr>
        <p:spPr>
          <a:xfrm>
            <a:off x="2256900" y="2325300"/>
            <a:ext cx="8780700" cy="50748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200"/>
              </a:spcBef>
              <a:spcAft>
                <a:spcPts val="0"/>
              </a:spcAft>
              <a:buNone/>
            </a:pPr>
            <a:r>
              <a:rPr lang="en-US" sz="3400">
                <a:solidFill>
                  <a:srgbClr val="252525"/>
                </a:solidFill>
              </a:rPr>
              <a:t>Intersection over union (IOU) is a phenomenon in object detection that describes how boxes overlap. YOLO uses IOU to provide an output box that surrounds the objects perfectly.</a:t>
            </a:r>
            <a:endParaRPr sz="3400">
              <a:solidFill>
                <a:srgbClr val="252525"/>
              </a:solidFill>
            </a:endParaRPr>
          </a:p>
          <a:p>
            <a:pPr indent="0" lvl="0" marL="457200" rtl="0" algn="l">
              <a:lnSpc>
                <a:spcPct val="115000"/>
              </a:lnSpc>
              <a:spcBef>
                <a:spcPts val="1200"/>
              </a:spcBef>
              <a:spcAft>
                <a:spcPts val="1200"/>
              </a:spcAft>
              <a:buNone/>
            </a:pPr>
            <a:r>
              <a:rPr lang="en-US" sz="3400">
                <a:solidFill>
                  <a:srgbClr val="252525"/>
                </a:solidFill>
              </a:rPr>
              <a:t>Each grid cell is responsible for predicting the bounding boxes and their confidence scores. </a:t>
            </a:r>
            <a:endParaRPr sz="3400">
              <a:solidFill>
                <a:srgbClr val="252525"/>
              </a:solidFill>
            </a:endParaRPr>
          </a:p>
        </p:txBody>
      </p:sp>
      <p:sp>
        <p:nvSpPr>
          <p:cNvPr id="524" name="Google Shape;524;p23"/>
          <p:cNvSpPr txBox="1"/>
          <p:nvPr/>
        </p:nvSpPr>
        <p:spPr>
          <a:xfrm>
            <a:off x="2256888" y="1371800"/>
            <a:ext cx="8394000" cy="800400"/>
          </a:xfrm>
          <a:prstGeom prst="rect">
            <a:avLst/>
          </a:prstGeom>
          <a:noFill/>
          <a:ln>
            <a:noFill/>
          </a:ln>
        </p:spPr>
        <p:txBody>
          <a:bodyPr anchorCtr="0" anchor="t" bIns="91425" lIns="91425" spcFirstLastPara="1" rIns="91425" wrap="square" tIns="91425">
            <a:spAutoFit/>
          </a:bodyPr>
          <a:lstStyle/>
          <a:p>
            <a:pPr indent="-482600" lvl="0" marL="457200" rtl="0" algn="l">
              <a:spcBef>
                <a:spcPts val="0"/>
              </a:spcBef>
              <a:spcAft>
                <a:spcPts val="0"/>
              </a:spcAft>
              <a:buSzPts val="4000"/>
              <a:buChar char="●"/>
            </a:pPr>
            <a:r>
              <a:rPr b="1" lang="en-US" sz="4000"/>
              <a:t>Intersection Over Union (IOU)</a:t>
            </a:r>
            <a:endParaRPr b="1" sz="4000"/>
          </a:p>
        </p:txBody>
      </p:sp>
      <p:sp>
        <p:nvSpPr>
          <p:cNvPr id="525" name="Google Shape;525;p23"/>
          <p:cNvSpPr txBox="1"/>
          <p:nvPr/>
        </p:nvSpPr>
        <p:spPr>
          <a:xfrm>
            <a:off x="2256900" y="3789000"/>
            <a:ext cx="6397800" cy="70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3400">
              <a:solidFill>
                <a:srgbClr val="252525"/>
              </a:solidFill>
            </a:endParaRPr>
          </a:p>
        </p:txBody>
      </p:sp>
      <p:pic>
        <p:nvPicPr>
          <p:cNvPr id="526" name="Google Shape;526;p23"/>
          <p:cNvPicPr preferRelativeResize="0"/>
          <p:nvPr/>
        </p:nvPicPr>
        <p:blipFill>
          <a:blip r:embed="rId3">
            <a:alphaModFix/>
          </a:blip>
          <a:stretch>
            <a:fillRect/>
          </a:stretch>
        </p:blipFill>
        <p:spPr>
          <a:xfrm>
            <a:off x="11201600" y="2409000"/>
            <a:ext cx="6648450" cy="4991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530" name="Shape 530"/>
        <p:cNvGrpSpPr/>
        <p:nvPr/>
      </p:nvGrpSpPr>
      <p:grpSpPr>
        <a:xfrm>
          <a:off x="0" y="0"/>
          <a:ext cx="0" cy="0"/>
          <a:chOff x="0" y="0"/>
          <a:chExt cx="0" cy="0"/>
        </a:xfrm>
      </p:grpSpPr>
      <p:grpSp>
        <p:nvGrpSpPr>
          <p:cNvPr id="531" name="Google Shape;531;p24"/>
          <p:cNvGrpSpPr/>
          <p:nvPr/>
        </p:nvGrpSpPr>
        <p:grpSpPr>
          <a:xfrm>
            <a:off x="14607723" y="8051515"/>
            <a:ext cx="6999679" cy="8616579"/>
            <a:chOff x="0" y="0"/>
            <a:chExt cx="9332905" cy="11488772"/>
          </a:xfrm>
        </p:grpSpPr>
        <p:grpSp>
          <p:nvGrpSpPr>
            <p:cNvPr id="532" name="Google Shape;532;p24"/>
            <p:cNvGrpSpPr/>
            <p:nvPr/>
          </p:nvGrpSpPr>
          <p:grpSpPr>
            <a:xfrm>
              <a:off x="0" y="0"/>
              <a:ext cx="9332905" cy="11488772"/>
              <a:chOff x="0" y="0"/>
              <a:chExt cx="660400" cy="812950"/>
            </a:xfrm>
          </p:grpSpPr>
          <p:sp>
            <p:nvSpPr>
              <p:cNvPr id="533" name="Google Shape;533;p2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4"/>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35" name="Google Shape;535;p24"/>
            <p:cNvGrpSpPr/>
            <p:nvPr/>
          </p:nvGrpSpPr>
          <p:grpSpPr>
            <a:xfrm>
              <a:off x="545238" y="671062"/>
              <a:ext cx="8242386" cy="10146348"/>
              <a:chOff x="0" y="0"/>
              <a:chExt cx="660400" cy="812950"/>
            </a:xfrm>
          </p:grpSpPr>
          <p:sp>
            <p:nvSpPr>
              <p:cNvPr id="536" name="Google Shape;536;p2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4"/>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38" name="Google Shape;538;p24"/>
            <p:cNvGrpSpPr/>
            <p:nvPr/>
          </p:nvGrpSpPr>
          <p:grpSpPr>
            <a:xfrm>
              <a:off x="1083502" y="1333541"/>
              <a:ext cx="7165868" cy="8821158"/>
              <a:chOff x="0" y="0"/>
              <a:chExt cx="660400" cy="812950"/>
            </a:xfrm>
          </p:grpSpPr>
          <p:sp>
            <p:nvSpPr>
              <p:cNvPr id="539" name="Google Shape;539;p2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4"/>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541" name="Google Shape;541;p24"/>
          <p:cNvGrpSpPr/>
          <p:nvPr/>
        </p:nvGrpSpPr>
        <p:grpSpPr>
          <a:xfrm>
            <a:off x="-3434167" y="8978544"/>
            <a:ext cx="6039490" cy="7434590"/>
            <a:chOff x="0" y="0"/>
            <a:chExt cx="8052653" cy="9912787"/>
          </a:xfrm>
        </p:grpSpPr>
        <p:grpSp>
          <p:nvGrpSpPr>
            <p:cNvPr id="542" name="Google Shape;542;p24"/>
            <p:cNvGrpSpPr/>
            <p:nvPr/>
          </p:nvGrpSpPr>
          <p:grpSpPr>
            <a:xfrm>
              <a:off x="0" y="0"/>
              <a:ext cx="8052653" cy="9912787"/>
              <a:chOff x="0" y="0"/>
              <a:chExt cx="660400" cy="812950"/>
            </a:xfrm>
          </p:grpSpPr>
          <p:sp>
            <p:nvSpPr>
              <p:cNvPr id="543" name="Google Shape;543;p2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4"/>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45" name="Google Shape;545;p24"/>
            <p:cNvGrpSpPr/>
            <p:nvPr/>
          </p:nvGrpSpPr>
          <p:grpSpPr>
            <a:xfrm>
              <a:off x="470446" y="579010"/>
              <a:ext cx="7111782" cy="8754577"/>
              <a:chOff x="0" y="0"/>
              <a:chExt cx="660400" cy="812950"/>
            </a:xfrm>
          </p:grpSpPr>
          <p:sp>
            <p:nvSpPr>
              <p:cNvPr id="546" name="Google Shape;546;p2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4"/>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48" name="Google Shape;548;p24"/>
            <p:cNvGrpSpPr/>
            <p:nvPr/>
          </p:nvGrpSpPr>
          <p:grpSpPr>
            <a:xfrm>
              <a:off x="934874" y="1150614"/>
              <a:ext cx="6182929" cy="7611163"/>
              <a:chOff x="0" y="0"/>
              <a:chExt cx="660400" cy="812950"/>
            </a:xfrm>
          </p:grpSpPr>
          <p:sp>
            <p:nvSpPr>
              <p:cNvPr id="549" name="Google Shape;549;p2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4"/>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551" name="Google Shape;551;p24"/>
          <p:cNvGrpSpPr/>
          <p:nvPr/>
        </p:nvGrpSpPr>
        <p:grpSpPr>
          <a:xfrm rot="10800000">
            <a:off x="15377824" y="-3435184"/>
            <a:ext cx="3904945" cy="4806973"/>
            <a:chOff x="0" y="0"/>
            <a:chExt cx="5206594" cy="6409298"/>
          </a:xfrm>
        </p:grpSpPr>
        <p:grpSp>
          <p:nvGrpSpPr>
            <p:cNvPr id="552" name="Google Shape;552;p24"/>
            <p:cNvGrpSpPr/>
            <p:nvPr/>
          </p:nvGrpSpPr>
          <p:grpSpPr>
            <a:xfrm>
              <a:off x="0" y="0"/>
              <a:ext cx="5206594" cy="6409298"/>
              <a:chOff x="0" y="0"/>
              <a:chExt cx="660400" cy="812950"/>
            </a:xfrm>
          </p:grpSpPr>
          <p:sp>
            <p:nvSpPr>
              <p:cNvPr id="553" name="Google Shape;553;p2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4"/>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55" name="Google Shape;555;p24"/>
            <p:cNvGrpSpPr/>
            <p:nvPr/>
          </p:nvGrpSpPr>
          <p:grpSpPr>
            <a:xfrm>
              <a:off x="304175" y="374370"/>
              <a:ext cx="4598233" cy="5660408"/>
              <a:chOff x="0" y="0"/>
              <a:chExt cx="660400" cy="812950"/>
            </a:xfrm>
          </p:grpSpPr>
          <p:sp>
            <p:nvSpPr>
              <p:cNvPr id="556" name="Google Shape;556;p2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4"/>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58" name="Google Shape;558;p24"/>
            <p:cNvGrpSpPr/>
            <p:nvPr/>
          </p:nvGrpSpPr>
          <p:grpSpPr>
            <a:xfrm>
              <a:off x="604460" y="743950"/>
              <a:ext cx="3997665" cy="4921112"/>
              <a:chOff x="0" y="0"/>
              <a:chExt cx="660400" cy="812950"/>
            </a:xfrm>
          </p:grpSpPr>
          <p:sp>
            <p:nvSpPr>
              <p:cNvPr id="559" name="Google Shape;559;p2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4"/>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561" name="Google Shape;561;p24"/>
          <p:cNvGrpSpPr/>
          <p:nvPr/>
        </p:nvGrpSpPr>
        <p:grpSpPr>
          <a:xfrm>
            <a:off x="443962" y="346840"/>
            <a:ext cx="406852" cy="408676"/>
            <a:chOff x="1813" y="0"/>
            <a:chExt cx="809173" cy="812800"/>
          </a:xfrm>
        </p:grpSpPr>
        <p:sp>
          <p:nvSpPr>
            <p:cNvPr id="562" name="Google Shape;562;p2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4"/>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64" name="Google Shape;564;p24"/>
          <p:cNvGrpSpPr/>
          <p:nvPr/>
        </p:nvGrpSpPr>
        <p:grpSpPr>
          <a:xfrm>
            <a:off x="1007636" y="346840"/>
            <a:ext cx="406852" cy="408676"/>
            <a:chOff x="1813" y="0"/>
            <a:chExt cx="809173" cy="812800"/>
          </a:xfrm>
        </p:grpSpPr>
        <p:sp>
          <p:nvSpPr>
            <p:cNvPr id="565" name="Google Shape;565;p2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4"/>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67" name="Google Shape;567;p24"/>
          <p:cNvGrpSpPr/>
          <p:nvPr/>
        </p:nvGrpSpPr>
        <p:grpSpPr>
          <a:xfrm>
            <a:off x="1568684" y="346840"/>
            <a:ext cx="406852" cy="408676"/>
            <a:chOff x="1813" y="0"/>
            <a:chExt cx="809173" cy="812800"/>
          </a:xfrm>
        </p:grpSpPr>
        <p:sp>
          <p:nvSpPr>
            <p:cNvPr id="568" name="Google Shape;568;p2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4"/>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70" name="Google Shape;570;p24"/>
          <p:cNvSpPr txBox="1"/>
          <p:nvPr/>
        </p:nvSpPr>
        <p:spPr>
          <a:xfrm>
            <a:off x="2256900" y="2325300"/>
            <a:ext cx="8780700" cy="19116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200"/>
              </a:spcBef>
              <a:spcAft>
                <a:spcPts val="1200"/>
              </a:spcAft>
              <a:buNone/>
            </a:pPr>
            <a:r>
              <a:rPr lang="en-US" sz="3400">
                <a:solidFill>
                  <a:srgbClr val="252525"/>
                </a:solidFill>
              </a:rPr>
              <a:t>The following image shows how the three techniques are applied to produce the final detection results.</a:t>
            </a:r>
            <a:endParaRPr sz="3400">
              <a:solidFill>
                <a:srgbClr val="252525"/>
              </a:solidFill>
            </a:endParaRPr>
          </a:p>
        </p:txBody>
      </p:sp>
      <p:sp>
        <p:nvSpPr>
          <p:cNvPr id="571" name="Google Shape;571;p24"/>
          <p:cNvSpPr txBox="1"/>
          <p:nvPr/>
        </p:nvSpPr>
        <p:spPr>
          <a:xfrm>
            <a:off x="2256907" y="1371800"/>
            <a:ext cx="12971100" cy="800400"/>
          </a:xfrm>
          <a:prstGeom prst="rect">
            <a:avLst/>
          </a:prstGeom>
          <a:noFill/>
          <a:ln>
            <a:noFill/>
          </a:ln>
        </p:spPr>
        <p:txBody>
          <a:bodyPr anchorCtr="0" anchor="t" bIns="91425" lIns="91425" spcFirstLastPara="1" rIns="91425" wrap="square" tIns="91425">
            <a:spAutoFit/>
          </a:bodyPr>
          <a:lstStyle/>
          <a:p>
            <a:pPr indent="-482600" lvl="0" marL="457200" rtl="0" algn="l">
              <a:spcBef>
                <a:spcPts val="0"/>
              </a:spcBef>
              <a:spcAft>
                <a:spcPts val="0"/>
              </a:spcAft>
              <a:buSzPts val="4000"/>
              <a:buChar char="●"/>
            </a:pPr>
            <a:r>
              <a:rPr b="1" lang="en-US" sz="4000"/>
              <a:t>Combination of the three techniques</a:t>
            </a:r>
            <a:endParaRPr b="1" sz="4000"/>
          </a:p>
        </p:txBody>
      </p:sp>
      <p:sp>
        <p:nvSpPr>
          <p:cNvPr id="572" name="Google Shape;572;p24"/>
          <p:cNvSpPr txBox="1"/>
          <p:nvPr/>
        </p:nvSpPr>
        <p:spPr>
          <a:xfrm>
            <a:off x="2256900" y="3789000"/>
            <a:ext cx="6397800" cy="70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sz="3400">
              <a:solidFill>
                <a:srgbClr val="252525"/>
              </a:solidFill>
            </a:endParaRPr>
          </a:p>
        </p:txBody>
      </p:sp>
      <p:pic>
        <p:nvPicPr>
          <p:cNvPr id="573" name="Google Shape;573;p24"/>
          <p:cNvPicPr preferRelativeResize="0"/>
          <p:nvPr/>
        </p:nvPicPr>
        <p:blipFill>
          <a:blip r:embed="rId3">
            <a:alphaModFix/>
          </a:blip>
          <a:stretch>
            <a:fillRect/>
          </a:stretch>
        </p:blipFill>
        <p:spPr>
          <a:xfrm>
            <a:off x="4971125" y="4158900"/>
            <a:ext cx="10406699" cy="589303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577" name="Shape 577"/>
        <p:cNvGrpSpPr/>
        <p:nvPr/>
      </p:nvGrpSpPr>
      <p:grpSpPr>
        <a:xfrm>
          <a:off x="0" y="0"/>
          <a:ext cx="0" cy="0"/>
          <a:chOff x="0" y="0"/>
          <a:chExt cx="0" cy="0"/>
        </a:xfrm>
      </p:grpSpPr>
      <p:grpSp>
        <p:nvGrpSpPr>
          <p:cNvPr id="578" name="Google Shape;578;p25"/>
          <p:cNvGrpSpPr/>
          <p:nvPr/>
        </p:nvGrpSpPr>
        <p:grpSpPr>
          <a:xfrm>
            <a:off x="14607723" y="8051515"/>
            <a:ext cx="6999679" cy="8616579"/>
            <a:chOff x="0" y="0"/>
            <a:chExt cx="9332905" cy="11488772"/>
          </a:xfrm>
        </p:grpSpPr>
        <p:grpSp>
          <p:nvGrpSpPr>
            <p:cNvPr id="579" name="Google Shape;579;p25"/>
            <p:cNvGrpSpPr/>
            <p:nvPr/>
          </p:nvGrpSpPr>
          <p:grpSpPr>
            <a:xfrm>
              <a:off x="0" y="0"/>
              <a:ext cx="9332905" cy="11488772"/>
              <a:chOff x="0" y="0"/>
              <a:chExt cx="660400" cy="812950"/>
            </a:xfrm>
          </p:grpSpPr>
          <p:sp>
            <p:nvSpPr>
              <p:cNvPr id="580" name="Google Shape;580;p25"/>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5"/>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82" name="Google Shape;582;p25"/>
            <p:cNvGrpSpPr/>
            <p:nvPr/>
          </p:nvGrpSpPr>
          <p:grpSpPr>
            <a:xfrm>
              <a:off x="545238" y="671062"/>
              <a:ext cx="8242386" cy="10146348"/>
              <a:chOff x="0" y="0"/>
              <a:chExt cx="660400" cy="812950"/>
            </a:xfrm>
          </p:grpSpPr>
          <p:sp>
            <p:nvSpPr>
              <p:cNvPr id="583" name="Google Shape;583;p25"/>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5"/>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85" name="Google Shape;585;p25"/>
            <p:cNvGrpSpPr/>
            <p:nvPr/>
          </p:nvGrpSpPr>
          <p:grpSpPr>
            <a:xfrm>
              <a:off x="1083502" y="1333541"/>
              <a:ext cx="7165868" cy="8821158"/>
              <a:chOff x="0" y="0"/>
              <a:chExt cx="660400" cy="812950"/>
            </a:xfrm>
          </p:grpSpPr>
          <p:sp>
            <p:nvSpPr>
              <p:cNvPr id="586" name="Google Shape;586;p25"/>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5"/>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588" name="Google Shape;588;p25"/>
          <p:cNvGrpSpPr/>
          <p:nvPr/>
        </p:nvGrpSpPr>
        <p:grpSpPr>
          <a:xfrm>
            <a:off x="-3434167" y="8978544"/>
            <a:ext cx="6039490" cy="7434590"/>
            <a:chOff x="0" y="0"/>
            <a:chExt cx="8052653" cy="9912787"/>
          </a:xfrm>
        </p:grpSpPr>
        <p:grpSp>
          <p:nvGrpSpPr>
            <p:cNvPr id="589" name="Google Shape;589;p25"/>
            <p:cNvGrpSpPr/>
            <p:nvPr/>
          </p:nvGrpSpPr>
          <p:grpSpPr>
            <a:xfrm>
              <a:off x="0" y="0"/>
              <a:ext cx="8052653" cy="9912787"/>
              <a:chOff x="0" y="0"/>
              <a:chExt cx="660400" cy="812950"/>
            </a:xfrm>
          </p:grpSpPr>
          <p:sp>
            <p:nvSpPr>
              <p:cNvPr id="590" name="Google Shape;590;p25"/>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5"/>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92" name="Google Shape;592;p25"/>
            <p:cNvGrpSpPr/>
            <p:nvPr/>
          </p:nvGrpSpPr>
          <p:grpSpPr>
            <a:xfrm>
              <a:off x="470446" y="579010"/>
              <a:ext cx="7111782" cy="8754577"/>
              <a:chOff x="0" y="0"/>
              <a:chExt cx="660400" cy="812950"/>
            </a:xfrm>
          </p:grpSpPr>
          <p:sp>
            <p:nvSpPr>
              <p:cNvPr id="593" name="Google Shape;593;p25"/>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5"/>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95" name="Google Shape;595;p25"/>
            <p:cNvGrpSpPr/>
            <p:nvPr/>
          </p:nvGrpSpPr>
          <p:grpSpPr>
            <a:xfrm>
              <a:off x="934874" y="1150614"/>
              <a:ext cx="6182929" cy="7611163"/>
              <a:chOff x="0" y="0"/>
              <a:chExt cx="660400" cy="812950"/>
            </a:xfrm>
          </p:grpSpPr>
          <p:sp>
            <p:nvSpPr>
              <p:cNvPr id="596" name="Google Shape;596;p25"/>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5"/>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598" name="Google Shape;598;p25"/>
          <p:cNvGrpSpPr/>
          <p:nvPr/>
        </p:nvGrpSpPr>
        <p:grpSpPr>
          <a:xfrm rot="10800000">
            <a:off x="15377824" y="-3435184"/>
            <a:ext cx="3904945" cy="4806973"/>
            <a:chOff x="0" y="0"/>
            <a:chExt cx="5206594" cy="6409298"/>
          </a:xfrm>
        </p:grpSpPr>
        <p:grpSp>
          <p:nvGrpSpPr>
            <p:cNvPr id="599" name="Google Shape;599;p25"/>
            <p:cNvGrpSpPr/>
            <p:nvPr/>
          </p:nvGrpSpPr>
          <p:grpSpPr>
            <a:xfrm>
              <a:off x="0" y="0"/>
              <a:ext cx="5206594" cy="6409298"/>
              <a:chOff x="0" y="0"/>
              <a:chExt cx="660400" cy="812950"/>
            </a:xfrm>
          </p:grpSpPr>
          <p:sp>
            <p:nvSpPr>
              <p:cNvPr id="600" name="Google Shape;600;p25"/>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5"/>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02" name="Google Shape;602;p25"/>
            <p:cNvGrpSpPr/>
            <p:nvPr/>
          </p:nvGrpSpPr>
          <p:grpSpPr>
            <a:xfrm>
              <a:off x="304175" y="374370"/>
              <a:ext cx="4598233" cy="5660408"/>
              <a:chOff x="0" y="0"/>
              <a:chExt cx="660400" cy="812950"/>
            </a:xfrm>
          </p:grpSpPr>
          <p:sp>
            <p:nvSpPr>
              <p:cNvPr id="603" name="Google Shape;603;p25"/>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5"/>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05" name="Google Shape;605;p25"/>
            <p:cNvGrpSpPr/>
            <p:nvPr/>
          </p:nvGrpSpPr>
          <p:grpSpPr>
            <a:xfrm>
              <a:off x="604460" y="743950"/>
              <a:ext cx="3997665" cy="4921112"/>
              <a:chOff x="0" y="0"/>
              <a:chExt cx="660400" cy="812950"/>
            </a:xfrm>
          </p:grpSpPr>
          <p:sp>
            <p:nvSpPr>
              <p:cNvPr id="606" name="Google Shape;606;p25"/>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5"/>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608" name="Google Shape;608;p25"/>
          <p:cNvGrpSpPr/>
          <p:nvPr/>
        </p:nvGrpSpPr>
        <p:grpSpPr>
          <a:xfrm>
            <a:off x="443962" y="346840"/>
            <a:ext cx="406852" cy="408676"/>
            <a:chOff x="1813" y="0"/>
            <a:chExt cx="809173" cy="812800"/>
          </a:xfrm>
        </p:grpSpPr>
        <p:sp>
          <p:nvSpPr>
            <p:cNvPr id="609" name="Google Shape;609;p2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5"/>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11" name="Google Shape;611;p25"/>
          <p:cNvGrpSpPr/>
          <p:nvPr/>
        </p:nvGrpSpPr>
        <p:grpSpPr>
          <a:xfrm>
            <a:off x="1007636" y="346840"/>
            <a:ext cx="406852" cy="408676"/>
            <a:chOff x="1813" y="0"/>
            <a:chExt cx="809173" cy="812800"/>
          </a:xfrm>
        </p:grpSpPr>
        <p:sp>
          <p:nvSpPr>
            <p:cNvPr id="612" name="Google Shape;612;p2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5"/>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14" name="Google Shape;614;p25"/>
          <p:cNvGrpSpPr/>
          <p:nvPr/>
        </p:nvGrpSpPr>
        <p:grpSpPr>
          <a:xfrm>
            <a:off x="1568684" y="346840"/>
            <a:ext cx="406852" cy="408676"/>
            <a:chOff x="1813" y="0"/>
            <a:chExt cx="809173" cy="812800"/>
          </a:xfrm>
        </p:grpSpPr>
        <p:sp>
          <p:nvSpPr>
            <p:cNvPr id="615" name="Google Shape;615;p2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5"/>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17" name="Google Shape;617;p25"/>
          <p:cNvSpPr txBox="1"/>
          <p:nvPr/>
        </p:nvSpPr>
        <p:spPr>
          <a:xfrm>
            <a:off x="1975525" y="2947063"/>
            <a:ext cx="15365400" cy="191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US" sz="3400">
                <a:solidFill>
                  <a:srgbClr val="252525"/>
                </a:solidFill>
              </a:rPr>
              <a:t>By default, it cannot estimate the distance of the object. Our goal is to add</a:t>
            </a:r>
            <a:r>
              <a:rPr lang="en-US" sz="3400">
                <a:solidFill>
                  <a:srgbClr val="252525"/>
                </a:solidFill>
              </a:rPr>
              <a:t> this</a:t>
            </a:r>
            <a:r>
              <a:rPr lang="en-US" sz="3400">
                <a:solidFill>
                  <a:srgbClr val="252525"/>
                </a:solidFill>
              </a:rPr>
              <a:t> ability to YOLO to create Dist-YOLO, while preserving the original properties. To achieve this capability, three basic steps must be followed:</a:t>
            </a:r>
            <a:endParaRPr sz="3400">
              <a:solidFill>
                <a:srgbClr val="252525"/>
              </a:solidFill>
            </a:endParaRPr>
          </a:p>
        </p:txBody>
      </p:sp>
      <p:sp>
        <p:nvSpPr>
          <p:cNvPr id="618" name="Google Shape;618;p25"/>
          <p:cNvSpPr txBox="1"/>
          <p:nvPr/>
        </p:nvSpPr>
        <p:spPr>
          <a:xfrm>
            <a:off x="4946988" y="576775"/>
            <a:ext cx="83940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8000"/>
              <a:t>Existing Work</a:t>
            </a:r>
            <a:endParaRPr b="1" sz="8000"/>
          </a:p>
        </p:txBody>
      </p:sp>
      <p:sp>
        <p:nvSpPr>
          <p:cNvPr id="619" name="Google Shape;619;p25"/>
          <p:cNvSpPr txBox="1"/>
          <p:nvPr/>
        </p:nvSpPr>
        <p:spPr>
          <a:xfrm>
            <a:off x="2605313" y="1992775"/>
            <a:ext cx="83940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5000"/>
              <a:t>2. Distance detect</a:t>
            </a:r>
            <a:endParaRPr b="1" sz="5000"/>
          </a:p>
        </p:txBody>
      </p:sp>
      <p:sp>
        <p:nvSpPr>
          <p:cNvPr id="620" name="Google Shape;620;p25"/>
          <p:cNvSpPr txBox="1"/>
          <p:nvPr/>
        </p:nvSpPr>
        <p:spPr>
          <a:xfrm>
            <a:off x="1975525" y="4858675"/>
            <a:ext cx="13508100" cy="5536500"/>
          </a:xfrm>
          <a:prstGeom prst="rect">
            <a:avLst/>
          </a:prstGeom>
          <a:noFill/>
          <a:ln>
            <a:noFill/>
          </a:ln>
        </p:spPr>
        <p:txBody>
          <a:bodyPr anchorCtr="0" anchor="t" bIns="91425" lIns="91425" spcFirstLastPara="1" rIns="91425" wrap="square" tIns="91425">
            <a:spAutoFit/>
          </a:bodyPr>
          <a:lstStyle/>
          <a:p>
            <a:pPr indent="-444500" lvl="0" marL="457200" rtl="0" algn="l">
              <a:lnSpc>
                <a:spcPct val="115000"/>
              </a:lnSpc>
              <a:spcBef>
                <a:spcPts val="1200"/>
              </a:spcBef>
              <a:spcAft>
                <a:spcPts val="0"/>
              </a:spcAft>
              <a:buClr>
                <a:srgbClr val="252525"/>
              </a:buClr>
              <a:buSzPts val="3400"/>
              <a:buAutoNum type="alphaLcParenBoth"/>
            </a:pPr>
            <a:r>
              <a:rPr lang="en-US" sz="3400">
                <a:solidFill>
                  <a:srgbClr val="252525"/>
                </a:solidFill>
              </a:rPr>
              <a:t>Enrich the labels in the training dataset with information about distances.</a:t>
            </a:r>
            <a:endParaRPr sz="3400">
              <a:solidFill>
                <a:srgbClr val="252525"/>
              </a:solidFill>
            </a:endParaRPr>
          </a:p>
          <a:p>
            <a:pPr indent="0" lvl="0" marL="457200" rtl="0" algn="l">
              <a:lnSpc>
                <a:spcPct val="115000"/>
              </a:lnSpc>
              <a:spcBef>
                <a:spcPts val="1200"/>
              </a:spcBef>
              <a:spcAft>
                <a:spcPts val="0"/>
              </a:spcAft>
              <a:buNone/>
            </a:pPr>
            <a:r>
              <a:t/>
            </a:r>
            <a:endParaRPr sz="3400">
              <a:solidFill>
                <a:srgbClr val="252525"/>
              </a:solidFill>
            </a:endParaRPr>
          </a:p>
          <a:p>
            <a:pPr indent="-444500" lvl="0" marL="457200" rtl="0" algn="l">
              <a:lnSpc>
                <a:spcPct val="115000"/>
              </a:lnSpc>
              <a:spcBef>
                <a:spcPts val="1200"/>
              </a:spcBef>
              <a:spcAft>
                <a:spcPts val="0"/>
              </a:spcAft>
              <a:buClr>
                <a:srgbClr val="252525"/>
              </a:buClr>
              <a:buSzPts val="3400"/>
              <a:buAutoNum type="alphaLcParenBoth"/>
            </a:pPr>
            <a:r>
              <a:rPr lang="en-US" sz="3400">
                <a:solidFill>
                  <a:srgbClr val="252525"/>
                </a:solidFill>
              </a:rPr>
              <a:t>Extend the prediction in each cell to produce the distance of an object.</a:t>
            </a:r>
            <a:endParaRPr sz="3400">
              <a:solidFill>
                <a:srgbClr val="252525"/>
              </a:solidFill>
            </a:endParaRPr>
          </a:p>
          <a:p>
            <a:pPr indent="0" lvl="0" marL="457200" rtl="0" algn="l">
              <a:lnSpc>
                <a:spcPct val="115000"/>
              </a:lnSpc>
              <a:spcBef>
                <a:spcPts val="1200"/>
              </a:spcBef>
              <a:spcAft>
                <a:spcPts val="0"/>
              </a:spcAft>
              <a:buNone/>
            </a:pPr>
            <a:r>
              <a:t/>
            </a:r>
            <a:endParaRPr sz="3400">
              <a:solidFill>
                <a:srgbClr val="252525"/>
              </a:solidFill>
            </a:endParaRPr>
          </a:p>
          <a:p>
            <a:pPr indent="-444500" lvl="0" marL="457200" rtl="0" algn="l">
              <a:lnSpc>
                <a:spcPct val="115000"/>
              </a:lnSpc>
              <a:spcBef>
                <a:spcPts val="1200"/>
              </a:spcBef>
              <a:spcAft>
                <a:spcPts val="0"/>
              </a:spcAft>
              <a:buClr>
                <a:srgbClr val="252525"/>
              </a:buClr>
              <a:buSzPts val="3400"/>
              <a:buAutoNum type="alphaLcParenBoth"/>
            </a:pPr>
            <a:r>
              <a:rPr lang="en-US" sz="3400">
                <a:solidFill>
                  <a:srgbClr val="252525"/>
                </a:solidFill>
              </a:rPr>
              <a:t>Update the YOLOv3 loss function used for training to take into account the distance of an object.</a:t>
            </a:r>
            <a:endParaRPr sz="3400">
              <a:solidFill>
                <a:srgbClr val="252525"/>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624" name="Shape 624"/>
        <p:cNvGrpSpPr/>
        <p:nvPr/>
      </p:nvGrpSpPr>
      <p:grpSpPr>
        <a:xfrm>
          <a:off x="0" y="0"/>
          <a:ext cx="0" cy="0"/>
          <a:chOff x="0" y="0"/>
          <a:chExt cx="0" cy="0"/>
        </a:xfrm>
      </p:grpSpPr>
      <p:grpSp>
        <p:nvGrpSpPr>
          <p:cNvPr id="625" name="Google Shape;625;p26"/>
          <p:cNvGrpSpPr/>
          <p:nvPr/>
        </p:nvGrpSpPr>
        <p:grpSpPr>
          <a:xfrm>
            <a:off x="14607723" y="8051515"/>
            <a:ext cx="6999679" cy="8616579"/>
            <a:chOff x="0" y="0"/>
            <a:chExt cx="9332905" cy="11488772"/>
          </a:xfrm>
        </p:grpSpPr>
        <p:grpSp>
          <p:nvGrpSpPr>
            <p:cNvPr id="626" name="Google Shape;626;p26"/>
            <p:cNvGrpSpPr/>
            <p:nvPr/>
          </p:nvGrpSpPr>
          <p:grpSpPr>
            <a:xfrm>
              <a:off x="0" y="0"/>
              <a:ext cx="9332905" cy="11488772"/>
              <a:chOff x="0" y="0"/>
              <a:chExt cx="660400" cy="812950"/>
            </a:xfrm>
          </p:grpSpPr>
          <p:sp>
            <p:nvSpPr>
              <p:cNvPr id="627" name="Google Shape;627;p2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6"/>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29" name="Google Shape;629;p26"/>
            <p:cNvGrpSpPr/>
            <p:nvPr/>
          </p:nvGrpSpPr>
          <p:grpSpPr>
            <a:xfrm>
              <a:off x="545238" y="671062"/>
              <a:ext cx="8242386" cy="10146348"/>
              <a:chOff x="0" y="0"/>
              <a:chExt cx="660400" cy="812950"/>
            </a:xfrm>
          </p:grpSpPr>
          <p:sp>
            <p:nvSpPr>
              <p:cNvPr id="630" name="Google Shape;630;p2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6"/>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32" name="Google Shape;632;p26"/>
            <p:cNvGrpSpPr/>
            <p:nvPr/>
          </p:nvGrpSpPr>
          <p:grpSpPr>
            <a:xfrm>
              <a:off x="1083502" y="1333541"/>
              <a:ext cx="7165868" cy="8821158"/>
              <a:chOff x="0" y="0"/>
              <a:chExt cx="660400" cy="812950"/>
            </a:xfrm>
          </p:grpSpPr>
          <p:sp>
            <p:nvSpPr>
              <p:cNvPr id="633" name="Google Shape;633;p2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6"/>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635" name="Google Shape;635;p26"/>
          <p:cNvGrpSpPr/>
          <p:nvPr/>
        </p:nvGrpSpPr>
        <p:grpSpPr>
          <a:xfrm>
            <a:off x="-3434167" y="8978544"/>
            <a:ext cx="6039490" cy="7434590"/>
            <a:chOff x="0" y="0"/>
            <a:chExt cx="8052653" cy="9912787"/>
          </a:xfrm>
        </p:grpSpPr>
        <p:grpSp>
          <p:nvGrpSpPr>
            <p:cNvPr id="636" name="Google Shape;636;p26"/>
            <p:cNvGrpSpPr/>
            <p:nvPr/>
          </p:nvGrpSpPr>
          <p:grpSpPr>
            <a:xfrm>
              <a:off x="0" y="0"/>
              <a:ext cx="8052653" cy="9912787"/>
              <a:chOff x="0" y="0"/>
              <a:chExt cx="660400" cy="812950"/>
            </a:xfrm>
          </p:grpSpPr>
          <p:sp>
            <p:nvSpPr>
              <p:cNvPr id="637" name="Google Shape;637;p2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6"/>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39" name="Google Shape;639;p26"/>
            <p:cNvGrpSpPr/>
            <p:nvPr/>
          </p:nvGrpSpPr>
          <p:grpSpPr>
            <a:xfrm>
              <a:off x="470446" y="579010"/>
              <a:ext cx="7111782" cy="8754577"/>
              <a:chOff x="0" y="0"/>
              <a:chExt cx="660400" cy="812950"/>
            </a:xfrm>
          </p:grpSpPr>
          <p:sp>
            <p:nvSpPr>
              <p:cNvPr id="640" name="Google Shape;640;p2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6"/>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42" name="Google Shape;642;p26"/>
            <p:cNvGrpSpPr/>
            <p:nvPr/>
          </p:nvGrpSpPr>
          <p:grpSpPr>
            <a:xfrm>
              <a:off x="934874" y="1150614"/>
              <a:ext cx="6182929" cy="7611163"/>
              <a:chOff x="0" y="0"/>
              <a:chExt cx="660400" cy="812950"/>
            </a:xfrm>
          </p:grpSpPr>
          <p:sp>
            <p:nvSpPr>
              <p:cNvPr id="643" name="Google Shape;643;p2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6"/>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645" name="Google Shape;645;p26"/>
          <p:cNvGrpSpPr/>
          <p:nvPr/>
        </p:nvGrpSpPr>
        <p:grpSpPr>
          <a:xfrm rot="10800000">
            <a:off x="15377824" y="-3435184"/>
            <a:ext cx="3904945" cy="4806973"/>
            <a:chOff x="0" y="0"/>
            <a:chExt cx="5206594" cy="6409298"/>
          </a:xfrm>
        </p:grpSpPr>
        <p:grpSp>
          <p:nvGrpSpPr>
            <p:cNvPr id="646" name="Google Shape;646;p26"/>
            <p:cNvGrpSpPr/>
            <p:nvPr/>
          </p:nvGrpSpPr>
          <p:grpSpPr>
            <a:xfrm>
              <a:off x="0" y="0"/>
              <a:ext cx="5206594" cy="6409298"/>
              <a:chOff x="0" y="0"/>
              <a:chExt cx="660400" cy="812950"/>
            </a:xfrm>
          </p:grpSpPr>
          <p:sp>
            <p:nvSpPr>
              <p:cNvPr id="647" name="Google Shape;647;p2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6"/>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49" name="Google Shape;649;p26"/>
            <p:cNvGrpSpPr/>
            <p:nvPr/>
          </p:nvGrpSpPr>
          <p:grpSpPr>
            <a:xfrm>
              <a:off x="304175" y="374370"/>
              <a:ext cx="4598233" cy="5660408"/>
              <a:chOff x="0" y="0"/>
              <a:chExt cx="660400" cy="812950"/>
            </a:xfrm>
          </p:grpSpPr>
          <p:sp>
            <p:nvSpPr>
              <p:cNvPr id="650" name="Google Shape;650;p2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6"/>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52" name="Google Shape;652;p26"/>
            <p:cNvGrpSpPr/>
            <p:nvPr/>
          </p:nvGrpSpPr>
          <p:grpSpPr>
            <a:xfrm>
              <a:off x="604460" y="743950"/>
              <a:ext cx="3997665" cy="4921112"/>
              <a:chOff x="0" y="0"/>
              <a:chExt cx="660400" cy="812950"/>
            </a:xfrm>
          </p:grpSpPr>
          <p:sp>
            <p:nvSpPr>
              <p:cNvPr id="653" name="Google Shape;653;p2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6"/>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655" name="Google Shape;655;p26"/>
          <p:cNvGrpSpPr/>
          <p:nvPr/>
        </p:nvGrpSpPr>
        <p:grpSpPr>
          <a:xfrm>
            <a:off x="443962" y="346840"/>
            <a:ext cx="406852" cy="408676"/>
            <a:chOff x="1813" y="0"/>
            <a:chExt cx="809173" cy="812800"/>
          </a:xfrm>
        </p:grpSpPr>
        <p:sp>
          <p:nvSpPr>
            <p:cNvPr id="656" name="Google Shape;656;p2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6"/>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58" name="Google Shape;658;p26"/>
          <p:cNvGrpSpPr/>
          <p:nvPr/>
        </p:nvGrpSpPr>
        <p:grpSpPr>
          <a:xfrm>
            <a:off x="1007636" y="346840"/>
            <a:ext cx="406852" cy="408676"/>
            <a:chOff x="1813" y="0"/>
            <a:chExt cx="809173" cy="812800"/>
          </a:xfrm>
        </p:grpSpPr>
        <p:sp>
          <p:nvSpPr>
            <p:cNvPr id="659" name="Google Shape;659;p2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6"/>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61" name="Google Shape;661;p26"/>
          <p:cNvGrpSpPr/>
          <p:nvPr/>
        </p:nvGrpSpPr>
        <p:grpSpPr>
          <a:xfrm>
            <a:off x="1568684" y="346840"/>
            <a:ext cx="406852" cy="408676"/>
            <a:chOff x="1813" y="0"/>
            <a:chExt cx="809173" cy="812800"/>
          </a:xfrm>
        </p:grpSpPr>
        <p:sp>
          <p:nvSpPr>
            <p:cNvPr id="662" name="Google Shape;662;p2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6"/>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64" name="Google Shape;664;p26"/>
          <p:cNvSpPr txBox="1"/>
          <p:nvPr/>
        </p:nvSpPr>
        <p:spPr>
          <a:xfrm>
            <a:off x="1975525" y="1676063"/>
            <a:ext cx="15365400" cy="7188300"/>
          </a:xfrm>
          <a:prstGeom prst="rect">
            <a:avLst/>
          </a:prstGeom>
          <a:noFill/>
          <a:ln>
            <a:noFill/>
          </a:ln>
        </p:spPr>
        <p:txBody>
          <a:bodyPr anchorCtr="0" anchor="t" bIns="91425" lIns="91425" spcFirstLastPara="1" rIns="91425" wrap="square" tIns="91425">
            <a:spAutoFit/>
          </a:bodyPr>
          <a:lstStyle/>
          <a:p>
            <a:pPr indent="-444500" lvl="0" marL="457200" rtl="0" algn="l">
              <a:lnSpc>
                <a:spcPct val="115000"/>
              </a:lnSpc>
              <a:spcBef>
                <a:spcPts val="1200"/>
              </a:spcBef>
              <a:spcAft>
                <a:spcPts val="0"/>
              </a:spcAft>
              <a:buClr>
                <a:srgbClr val="252525"/>
              </a:buClr>
              <a:buSzPts val="3400"/>
              <a:buChar char="●"/>
            </a:pPr>
            <a:r>
              <a:rPr lang="en-US" sz="3400">
                <a:solidFill>
                  <a:srgbClr val="252525"/>
                </a:solidFill>
              </a:rPr>
              <a:t>A prediction vector p of cell and anchor at a certain scale is given as </a:t>
            </a:r>
            <a:r>
              <a:rPr b="1" lang="en-US" sz="3400">
                <a:solidFill>
                  <a:srgbClr val="252525"/>
                </a:solidFill>
              </a:rPr>
              <a:t>p=(b,c,o)</a:t>
            </a:r>
            <a:r>
              <a:rPr lang="en-US" sz="3400">
                <a:solidFill>
                  <a:srgbClr val="252525"/>
                </a:solidFill>
              </a:rPr>
              <a:t> where </a:t>
            </a:r>
            <a:r>
              <a:rPr b="1" lang="en-US" sz="3400">
                <a:solidFill>
                  <a:srgbClr val="252525"/>
                </a:solidFill>
              </a:rPr>
              <a:t>b=(x,y,w,h)</a:t>
            </a:r>
            <a:r>
              <a:rPr lang="en-US" sz="3400">
                <a:solidFill>
                  <a:srgbClr val="252525"/>
                </a:solidFill>
              </a:rPr>
              <a:t> are coordinates produced by a bounding box regressor, </a:t>
            </a:r>
            <a:r>
              <a:rPr b="1" lang="en-US" sz="3400">
                <a:solidFill>
                  <a:srgbClr val="252525"/>
                </a:solidFill>
              </a:rPr>
              <a:t>c=(c1, c2, c3,….,cn)</a:t>
            </a:r>
            <a:r>
              <a:rPr lang="en-US" sz="3400">
                <a:solidFill>
                  <a:srgbClr val="252525"/>
                </a:solidFill>
              </a:rPr>
              <a:t> that addresses the confidence of being a certain class up to n classes, and o expresses objectness.</a:t>
            </a:r>
            <a:endParaRPr sz="3400">
              <a:solidFill>
                <a:srgbClr val="252525"/>
              </a:solidFill>
            </a:endParaRPr>
          </a:p>
          <a:p>
            <a:pPr indent="-444500" lvl="0" marL="457200" rtl="0" algn="l">
              <a:lnSpc>
                <a:spcPct val="115000"/>
              </a:lnSpc>
              <a:spcBef>
                <a:spcPts val="0"/>
              </a:spcBef>
              <a:spcAft>
                <a:spcPts val="0"/>
              </a:spcAft>
              <a:buClr>
                <a:srgbClr val="252525"/>
              </a:buClr>
              <a:buSzPts val="3400"/>
              <a:buChar char="●"/>
            </a:pPr>
            <a:r>
              <a:rPr lang="en-US" sz="3400">
                <a:solidFill>
                  <a:srgbClr val="252525"/>
                </a:solidFill>
              </a:rPr>
              <a:t>Each prediction vector consists of </a:t>
            </a:r>
            <a:r>
              <a:rPr b="1" lang="en-US" sz="3400">
                <a:solidFill>
                  <a:srgbClr val="252525"/>
                </a:solidFill>
              </a:rPr>
              <a:t>5+n</a:t>
            </a:r>
            <a:r>
              <a:rPr lang="en-US" sz="3400">
                <a:solidFill>
                  <a:srgbClr val="252525"/>
                </a:solidFill>
              </a:rPr>
              <a:t> values, and we have </a:t>
            </a:r>
            <a:r>
              <a:rPr b="1" lang="en-US" sz="3400">
                <a:solidFill>
                  <a:srgbClr val="252525"/>
                </a:solidFill>
              </a:rPr>
              <a:t>3×3×r</a:t>
            </a:r>
            <a:r>
              <a:rPr lang="en-US" sz="3400">
                <a:solidFill>
                  <a:srgbClr val="252525"/>
                </a:solidFill>
              </a:rPr>
              <a:t> prediction vectors, where r is the number of all cells in the three output layers. Typically, r = 14,157.</a:t>
            </a:r>
            <a:endParaRPr sz="3400">
              <a:solidFill>
                <a:srgbClr val="252525"/>
              </a:solidFill>
            </a:endParaRPr>
          </a:p>
          <a:p>
            <a:pPr indent="-444500" lvl="0" marL="457200" rtl="0" algn="l">
              <a:lnSpc>
                <a:spcPct val="115000"/>
              </a:lnSpc>
              <a:spcBef>
                <a:spcPts val="0"/>
              </a:spcBef>
              <a:spcAft>
                <a:spcPts val="0"/>
              </a:spcAft>
              <a:buClr>
                <a:srgbClr val="252525"/>
              </a:buClr>
              <a:buSzPts val="3400"/>
              <a:buChar char="●"/>
            </a:pPr>
            <a:r>
              <a:rPr lang="en-US" sz="3400">
                <a:solidFill>
                  <a:srgbClr val="252525"/>
                </a:solidFill>
              </a:rPr>
              <a:t>We extend the prediction vector into form </a:t>
            </a:r>
            <a:r>
              <a:rPr b="1" lang="en-US" sz="3400">
                <a:solidFill>
                  <a:srgbClr val="252525"/>
                </a:solidFill>
              </a:rPr>
              <a:t>p=(b,c,o,d)</a:t>
            </a:r>
            <a:r>
              <a:rPr lang="en-US" sz="3400">
                <a:solidFill>
                  <a:srgbClr val="252525"/>
                </a:solidFill>
              </a:rPr>
              <a:t> </a:t>
            </a:r>
            <a:endParaRPr sz="3400">
              <a:solidFill>
                <a:srgbClr val="252525"/>
              </a:solidFill>
            </a:endParaRPr>
          </a:p>
          <a:p>
            <a:pPr indent="0" lvl="0" marL="457200" rtl="0" algn="l">
              <a:lnSpc>
                <a:spcPct val="115000"/>
              </a:lnSpc>
              <a:spcBef>
                <a:spcPts val="1200"/>
              </a:spcBef>
              <a:spcAft>
                <a:spcPts val="0"/>
              </a:spcAft>
              <a:buNone/>
            </a:pPr>
            <a:r>
              <a:rPr lang="en-US" sz="3400">
                <a:solidFill>
                  <a:srgbClr val="252525"/>
                </a:solidFill>
              </a:rPr>
              <a:t>Where we have two options of how to define d.</a:t>
            </a:r>
            <a:endParaRPr sz="3400">
              <a:solidFill>
                <a:srgbClr val="252525"/>
              </a:solidFill>
            </a:endParaRPr>
          </a:p>
          <a:p>
            <a:pPr indent="0" lvl="0" marL="914400" rtl="0" algn="l">
              <a:lnSpc>
                <a:spcPct val="115000"/>
              </a:lnSpc>
              <a:spcBef>
                <a:spcPts val="1200"/>
              </a:spcBef>
              <a:spcAft>
                <a:spcPts val="0"/>
              </a:spcAft>
              <a:buNone/>
            </a:pPr>
            <a:r>
              <a:rPr lang="en-US" sz="3400">
                <a:solidFill>
                  <a:srgbClr val="252525"/>
                </a:solidFill>
              </a:rPr>
              <a:t>	i. </a:t>
            </a:r>
            <a:r>
              <a:rPr b="1" lang="en-US" sz="3400">
                <a:solidFill>
                  <a:srgbClr val="252525"/>
                </a:solidFill>
              </a:rPr>
              <a:t>d=(d)</a:t>
            </a:r>
            <a:r>
              <a:rPr lang="en-US" sz="3400">
                <a:solidFill>
                  <a:srgbClr val="252525"/>
                </a:solidFill>
              </a:rPr>
              <a:t> if the distance is class-agnostic.</a:t>
            </a:r>
            <a:endParaRPr sz="3400">
              <a:solidFill>
                <a:srgbClr val="252525"/>
              </a:solidFill>
            </a:endParaRPr>
          </a:p>
          <a:p>
            <a:pPr indent="0" lvl="0" marL="914400" rtl="0" algn="l">
              <a:lnSpc>
                <a:spcPct val="115000"/>
              </a:lnSpc>
              <a:spcBef>
                <a:spcPts val="1200"/>
              </a:spcBef>
              <a:spcAft>
                <a:spcPts val="1200"/>
              </a:spcAft>
              <a:buNone/>
            </a:pPr>
            <a:r>
              <a:rPr lang="en-US" sz="3400">
                <a:solidFill>
                  <a:srgbClr val="252525"/>
                </a:solidFill>
              </a:rPr>
              <a:t>	ii. </a:t>
            </a:r>
            <a:r>
              <a:rPr b="1" lang="en-US" sz="3400">
                <a:solidFill>
                  <a:srgbClr val="252525"/>
                </a:solidFill>
              </a:rPr>
              <a:t>d=(d1,d2,….,dn)</a:t>
            </a:r>
            <a:r>
              <a:rPr lang="en-US" sz="3400">
                <a:solidFill>
                  <a:srgbClr val="252525"/>
                </a:solidFill>
              </a:rPr>
              <a:t> if the distance is class-aware.</a:t>
            </a:r>
            <a:endParaRPr sz="3400">
              <a:solidFill>
                <a:srgbClr val="252525"/>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668" name="Shape 668"/>
        <p:cNvGrpSpPr/>
        <p:nvPr/>
      </p:nvGrpSpPr>
      <p:grpSpPr>
        <a:xfrm>
          <a:off x="0" y="0"/>
          <a:ext cx="0" cy="0"/>
          <a:chOff x="0" y="0"/>
          <a:chExt cx="0" cy="0"/>
        </a:xfrm>
      </p:grpSpPr>
      <p:grpSp>
        <p:nvGrpSpPr>
          <p:cNvPr id="669" name="Google Shape;669;p27"/>
          <p:cNvGrpSpPr/>
          <p:nvPr/>
        </p:nvGrpSpPr>
        <p:grpSpPr>
          <a:xfrm>
            <a:off x="14607723" y="8051515"/>
            <a:ext cx="6999679" cy="8616579"/>
            <a:chOff x="0" y="0"/>
            <a:chExt cx="9332905" cy="11488772"/>
          </a:xfrm>
        </p:grpSpPr>
        <p:grpSp>
          <p:nvGrpSpPr>
            <p:cNvPr id="670" name="Google Shape;670;p27"/>
            <p:cNvGrpSpPr/>
            <p:nvPr/>
          </p:nvGrpSpPr>
          <p:grpSpPr>
            <a:xfrm>
              <a:off x="0" y="0"/>
              <a:ext cx="9332905" cy="11488772"/>
              <a:chOff x="0" y="0"/>
              <a:chExt cx="660400" cy="812950"/>
            </a:xfrm>
          </p:grpSpPr>
          <p:sp>
            <p:nvSpPr>
              <p:cNvPr id="671" name="Google Shape;671;p27"/>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7"/>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73" name="Google Shape;673;p27"/>
            <p:cNvGrpSpPr/>
            <p:nvPr/>
          </p:nvGrpSpPr>
          <p:grpSpPr>
            <a:xfrm>
              <a:off x="545238" y="671062"/>
              <a:ext cx="8242386" cy="10146348"/>
              <a:chOff x="0" y="0"/>
              <a:chExt cx="660400" cy="812950"/>
            </a:xfrm>
          </p:grpSpPr>
          <p:sp>
            <p:nvSpPr>
              <p:cNvPr id="674" name="Google Shape;674;p27"/>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7"/>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76" name="Google Shape;676;p27"/>
            <p:cNvGrpSpPr/>
            <p:nvPr/>
          </p:nvGrpSpPr>
          <p:grpSpPr>
            <a:xfrm>
              <a:off x="1083502" y="1333541"/>
              <a:ext cx="7165868" cy="8821158"/>
              <a:chOff x="0" y="0"/>
              <a:chExt cx="660400" cy="812950"/>
            </a:xfrm>
          </p:grpSpPr>
          <p:sp>
            <p:nvSpPr>
              <p:cNvPr id="677" name="Google Shape;677;p27"/>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7"/>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679" name="Google Shape;679;p27"/>
          <p:cNvGrpSpPr/>
          <p:nvPr/>
        </p:nvGrpSpPr>
        <p:grpSpPr>
          <a:xfrm>
            <a:off x="-3434167" y="8978544"/>
            <a:ext cx="6039490" cy="7434590"/>
            <a:chOff x="0" y="0"/>
            <a:chExt cx="8052653" cy="9912787"/>
          </a:xfrm>
        </p:grpSpPr>
        <p:grpSp>
          <p:nvGrpSpPr>
            <p:cNvPr id="680" name="Google Shape;680;p27"/>
            <p:cNvGrpSpPr/>
            <p:nvPr/>
          </p:nvGrpSpPr>
          <p:grpSpPr>
            <a:xfrm>
              <a:off x="0" y="0"/>
              <a:ext cx="8052653" cy="9912787"/>
              <a:chOff x="0" y="0"/>
              <a:chExt cx="660400" cy="812950"/>
            </a:xfrm>
          </p:grpSpPr>
          <p:sp>
            <p:nvSpPr>
              <p:cNvPr id="681" name="Google Shape;681;p27"/>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7"/>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83" name="Google Shape;683;p27"/>
            <p:cNvGrpSpPr/>
            <p:nvPr/>
          </p:nvGrpSpPr>
          <p:grpSpPr>
            <a:xfrm>
              <a:off x="470446" y="579010"/>
              <a:ext cx="7111782" cy="8754577"/>
              <a:chOff x="0" y="0"/>
              <a:chExt cx="660400" cy="812950"/>
            </a:xfrm>
          </p:grpSpPr>
          <p:sp>
            <p:nvSpPr>
              <p:cNvPr id="684" name="Google Shape;684;p27"/>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7"/>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86" name="Google Shape;686;p27"/>
            <p:cNvGrpSpPr/>
            <p:nvPr/>
          </p:nvGrpSpPr>
          <p:grpSpPr>
            <a:xfrm>
              <a:off x="934874" y="1150614"/>
              <a:ext cx="6182929" cy="7611163"/>
              <a:chOff x="0" y="0"/>
              <a:chExt cx="660400" cy="812950"/>
            </a:xfrm>
          </p:grpSpPr>
          <p:sp>
            <p:nvSpPr>
              <p:cNvPr id="687" name="Google Shape;687;p27"/>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7"/>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689" name="Google Shape;689;p27"/>
          <p:cNvGrpSpPr/>
          <p:nvPr/>
        </p:nvGrpSpPr>
        <p:grpSpPr>
          <a:xfrm rot="10800000">
            <a:off x="15377824" y="-3435184"/>
            <a:ext cx="3904945" cy="4806973"/>
            <a:chOff x="0" y="0"/>
            <a:chExt cx="5206594" cy="6409298"/>
          </a:xfrm>
        </p:grpSpPr>
        <p:grpSp>
          <p:nvGrpSpPr>
            <p:cNvPr id="690" name="Google Shape;690;p27"/>
            <p:cNvGrpSpPr/>
            <p:nvPr/>
          </p:nvGrpSpPr>
          <p:grpSpPr>
            <a:xfrm>
              <a:off x="0" y="0"/>
              <a:ext cx="5206594" cy="6409298"/>
              <a:chOff x="0" y="0"/>
              <a:chExt cx="660400" cy="812950"/>
            </a:xfrm>
          </p:grpSpPr>
          <p:sp>
            <p:nvSpPr>
              <p:cNvPr id="691" name="Google Shape;691;p27"/>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7"/>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93" name="Google Shape;693;p27"/>
            <p:cNvGrpSpPr/>
            <p:nvPr/>
          </p:nvGrpSpPr>
          <p:grpSpPr>
            <a:xfrm>
              <a:off x="304175" y="374370"/>
              <a:ext cx="4598233" cy="5660408"/>
              <a:chOff x="0" y="0"/>
              <a:chExt cx="660400" cy="812950"/>
            </a:xfrm>
          </p:grpSpPr>
          <p:sp>
            <p:nvSpPr>
              <p:cNvPr id="694" name="Google Shape;694;p27"/>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7"/>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96" name="Google Shape;696;p27"/>
            <p:cNvGrpSpPr/>
            <p:nvPr/>
          </p:nvGrpSpPr>
          <p:grpSpPr>
            <a:xfrm>
              <a:off x="604460" y="743950"/>
              <a:ext cx="3997665" cy="4921112"/>
              <a:chOff x="0" y="0"/>
              <a:chExt cx="660400" cy="812950"/>
            </a:xfrm>
          </p:grpSpPr>
          <p:sp>
            <p:nvSpPr>
              <p:cNvPr id="697" name="Google Shape;697;p27"/>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7"/>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699" name="Google Shape;699;p27"/>
          <p:cNvGrpSpPr/>
          <p:nvPr/>
        </p:nvGrpSpPr>
        <p:grpSpPr>
          <a:xfrm>
            <a:off x="443962" y="346840"/>
            <a:ext cx="406852" cy="408676"/>
            <a:chOff x="1813" y="0"/>
            <a:chExt cx="809173" cy="812800"/>
          </a:xfrm>
        </p:grpSpPr>
        <p:sp>
          <p:nvSpPr>
            <p:cNvPr id="700" name="Google Shape;700;p2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7"/>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02" name="Google Shape;702;p27"/>
          <p:cNvGrpSpPr/>
          <p:nvPr/>
        </p:nvGrpSpPr>
        <p:grpSpPr>
          <a:xfrm>
            <a:off x="1007636" y="346840"/>
            <a:ext cx="406852" cy="408676"/>
            <a:chOff x="1813" y="0"/>
            <a:chExt cx="809173" cy="812800"/>
          </a:xfrm>
        </p:grpSpPr>
        <p:sp>
          <p:nvSpPr>
            <p:cNvPr id="703" name="Google Shape;703;p2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7"/>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05" name="Google Shape;705;p27"/>
          <p:cNvGrpSpPr/>
          <p:nvPr/>
        </p:nvGrpSpPr>
        <p:grpSpPr>
          <a:xfrm>
            <a:off x="1568684" y="346840"/>
            <a:ext cx="406852" cy="408676"/>
            <a:chOff x="1813" y="0"/>
            <a:chExt cx="809173" cy="812800"/>
          </a:xfrm>
        </p:grpSpPr>
        <p:sp>
          <p:nvSpPr>
            <p:cNvPr id="706" name="Google Shape;706;p2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7"/>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08" name="Google Shape;708;p27"/>
          <p:cNvSpPr txBox="1"/>
          <p:nvPr/>
        </p:nvSpPr>
        <p:spPr>
          <a:xfrm>
            <a:off x="1975525" y="1676063"/>
            <a:ext cx="15365400" cy="2513400"/>
          </a:xfrm>
          <a:prstGeom prst="rect">
            <a:avLst/>
          </a:prstGeom>
          <a:noFill/>
          <a:ln>
            <a:noFill/>
          </a:ln>
        </p:spPr>
        <p:txBody>
          <a:bodyPr anchorCtr="0" anchor="t" bIns="91425" lIns="91425" spcFirstLastPara="1" rIns="91425" wrap="square" tIns="91425">
            <a:spAutoFit/>
          </a:bodyPr>
          <a:lstStyle/>
          <a:p>
            <a:pPr indent="-444500" lvl="0" marL="457200" rtl="0" algn="l">
              <a:lnSpc>
                <a:spcPct val="115000"/>
              </a:lnSpc>
              <a:spcBef>
                <a:spcPts val="1200"/>
              </a:spcBef>
              <a:spcAft>
                <a:spcPts val="0"/>
              </a:spcAft>
              <a:buClr>
                <a:srgbClr val="252525"/>
              </a:buClr>
              <a:buSzPts val="3400"/>
              <a:buChar char="●"/>
            </a:pPr>
            <a:r>
              <a:rPr lang="en-US" sz="3400">
                <a:solidFill>
                  <a:srgbClr val="252525"/>
                </a:solidFill>
              </a:rPr>
              <a:t>Prediction vector is produced by </a:t>
            </a:r>
            <a:r>
              <a:rPr b="1" lang="en-US" sz="3400">
                <a:solidFill>
                  <a:srgbClr val="252525"/>
                </a:solidFill>
              </a:rPr>
              <a:t>1×1</a:t>
            </a:r>
            <a:r>
              <a:rPr lang="en-US" sz="3400">
                <a:solidFill>
                  <a:srgbClr val="252525"/>
                </a:solidFill>
              </a:rPr>
              <a:t> </a:t>
            </a:r>
            <a:r>
              <a:rPr lang="en-US" sz="3400">
                <a:solidFill>
                  <a:srgbClr val="252525"/>
                </a:solidFill>
              </a:rPr>
              <a:t>convolutional </a:t>
            </a:r>
            <a:r>
              <a:rPr lang="en-US" sz="3400">
                <a:solidFill>
                  <a:srgbClr val="252525"/>
                </a:solidFill>
              </a:rPr>
              <a:t>filters.</a:t>
            </a:r>
            <a:endParaRPr sz="3400">
              <a:solidFill>
                <a:srgbClr val="252525"/>
              </a:solidFill>
            </a:endParaRPr>
          </a:p>
          <a:p>
            <a:pPr indent="-444500" lvl="0" marL="457200" rtl="0" algn="l">
              <a:lnSpc>
                <a:spcPct val="115000"/>
              </a:lnSpc>
              <a:spcBef>
                <a:spcPts val="0"/>
              </a:spcBef>
              <a:spcAft>
                <a:spcPts val="0"/>
              </a:spcAft>
              <a:buClr>
                <a:srgbClr val="252525"/>
              </a:buClr>
              <a:buSzPts val="3400"/>
              <a:buChar char="●"/>
            </a:pPr>
            <a:r>
              <a:rPr lang="en-US" sz="3400">
                <a:solidFill>
                  <a:srgbClr val="252525"/>
                </a:solidFill>
              </a:rPr>
              <a:t>When we add additional information (distance), it is necessary to increase the total number of these filters.</a:t>
            </a:r>
            <a:endParaRPr sz="3400">
              <a:solidFill>
                <a:srgbClr val="252525"/>
              </a:solidFill>
            </a:endParaRPr>
          </a:p>
          <a:p>
            <a:pPr indent="-444500" lvl="0" marL="457200" rtl="0" algn="l">
              <a:lnSpc>
                <a:spcPct val="115000"/>
              </a:lnSpc>
              <a:spcBef>
                <a:spcPts val="0"/>
              </a:spcBef>
              <a:spcAft>
                <a:spcPts val="0"/>
              </a:spcAft>
              <a:buClr>
                <a:srgbClr val="252525"/>
              </a:buClr>
              <a:buSzPts val="3400"/>
              <a:buChar char="●"/>
            </a:pPr>
            <a:r>
              <a:rPr lang="en-US" sz="3400">
                <a:solidFill>
                  <a:srgbClr val="252525"/>
                </a:solidFill>
              </a:rPr>
              <a:t>Each filter includes one trainable parameter</a:t>
            </a:r>
            <a:endParaRPr sz="3400">
              <a:solidFill>
                <a:srgbClr val="252525"/>
              </a:solidFill>
            </a:endParaRPr>
          </a:p>
        </p:txBody>
      </p:sp>
      <p:pic>
        <p:nvPicPr>
          <p:cNvPr id="709" name="Google Shape;709;p27"/>
          <p:cNvPicPr preferRelativeResize="0"/>
          <p:nvPr/>
        </p:nvPicPr>
        <p:blipFill>
          <a:blip r:embed="rId3">
            <a:alphaModFix/>
          </a:blip>
          <a:stretch>
            <a:fillRect/>
          </a:stretch>
        </p:blipFill>
        <p:spPr>
          <a:xfrm>
            <a:off x="2200050" y="4692974"/>
            <a:ext cx="13887901" cy="4599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713" name="Shape 713"/>
        <p:cNvGrpSpPr/>
        <p:nvPr/>
      </p:nvGrpSpPr>
      <p:grpSpPr>
        <a:xfrm>
          <a:off x="0" y="0"/>
          <a:ext cx="0" cy="0"/>
          <a:chOff x="0" y="0"/>
          <a:chExt cx="0" cy="0"/>
        </a:xfrm>
      </p:grpSpPr>
      <p:grpSp>
        <p:nvGrpSpPr>
          <p:cNvPr id="714" name="Google Shape;714;p28"/>
          <p:cNvGrpSpPr/>
          <p:nvPr/>
        </p:nvGrpSpPr>
        <p:grpSpPr>
          <a:xfrm>
            <a:off x="14607723" y="8051515"/>
            <a:ext cx="6999679" cy="8616579"/>
            <a:chOff x="0" y="0"/>
            <a:chExt cx="9332905" cy="11488772"/>
          </a:xfrm>
        </p:grpSpPr>
        <p:grpSp>
          <p:nvGrpSpPr>
            <p:cNvPr id="715" name="Google Shape;715;p28"/>
            <p:cNvGrpSpPr/>
            <p:nvPr/>
          </p:nvGrpSpPr>
          <p:grpSpPr>
            <a:xfrm>
              <a:off x="0" y="0"/>
              <a:ext cx="9332905" cy="11488772"/>
              <a:chOff x="0" y="0"/>
              <a:chExt cx="660400" cy="812950"/>
            </a:xfrm>
          </p:grpSpPr>
          <p:sp>
            <p:nvSpPr>
              <p:cNvPr id="716" name="Google Shape;716;p28"/>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8"/>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18" name="Google Shape;718;p28"/>
            <p:cNvGrpSpPr/>
            <p:nvPr/>
          </p:nvGrpSpPr>
          <p:grpSpPr>
            <a:xfrm>
              <a:off x="545238" y="671062"/>
              <a:ext cx="8242386" cy="10146348"/>
              <a:chOff x="0" y="0"/>
              <a:chExt cx="660400" cy="812950"/>
            </a:xfrm>
          </p:grpSpPr>
          <p:sp>
            <p:nvSpPr>
              <p:cNvPr id="719" name="Google Shape;719;p28"/>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8"/>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21" name="Google Shape;721;p28"/>
            <p:cNvGrpSpPr/>
            <p:nvPr/>
          </p:nvGrpSpPr>
          <p:grpSpPr>
            <a:xfrm>
              <a:off x="1083502" y="1333541"/>
              <a:ext cx="7165868" cy="8821158"/>
              <a:chOff x="0" y="0"/>
              <a:chExt cx="660400" cy="812950"/>
            </a:xfrm>
          </p:grpSpPr>
          <p:sp>
            <p:nvSpPr>
              <p:cNvPr id="722" name="Google Shape;722;p28"/>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8"/>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724" name="Google Shape;724;p28"/>
          <p:cNvGrpSpPr/>
          <p:nvPr/>
        </p:nvGrpSpPr>
        <p:grpSpPr>
          <a:xfrm>
            <a:off x="-3434167" y="8978544"/>
            <a:ext cx="6039490" cy="7434590"/>
            <a:chOff x="0" y="0"/>
            <a:chExt cx="8052653" cy="9912787"/>
          </a:xfrm>
        </p:grpSpPr>
        <p:grpSp>
          <p:nvGrpSpPr>
            <p:cNvPr id="725" name="Google Shape;725;p28"/>
            <p:cNvGrpSpPr/>
            <p:nvPr/>
          </p:nvGrpSpPr>
          <p:grpSpPr>
            <a:xfrm>
              <a:off x="0" y="0"/>
              <a:ext cx="8052653" cy="9912787"/>
              <a:chOff x="0" y="0"/>
              <a:chExt cx="660400" cy="812950"/>
            </a:xfrm>
          </p:grpSpPr>
          <p:sp>
            <p:nvSpPr>
              <p:cNvPr id="726" name="Google Shape;726;p28"/>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8"/>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28" name="Google Shape;728;p28"/>
            <p:cNvGrpSpPr/>
            <p:nvPr/>
          </p:nvGrpSpPr>
          <p:grpSpPr>
            <a:xfrm>
              <a:off x="470446" y="579010"/>
              <a:ext cx="7111782" cy="8754577"/>
              <a:chOff x="0" y="0"/>
              <a:chExt cx="660400" cy="812950"/>
            </a:xfrm>
          </p:grpSpPr>
          <p:sp>
            <p:nvSpPr>
              <p:cNvPr id="729" name="Google Shape;729;p28"/>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8"/>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31" name="Google Shape;731;p28"/>
            <p:cNvGrpSpPr/>
            <p:nvPr/>
          </p:nvGrpSpPr>
          <p:grpSpPr>
            <a:xfrm>
              <a:off x="934874" y="1150614"/>
              <a:ext cx="6182929" cy="7611163"/>
              <a:chOff x="0" y="0"/>
              <a:chExt cx="660400" cy="812950"/>
            </a:xfrm>
          </p:grpSpPr>
          <p:sp>
            <p:nvSpPr>
              <p:cNvPr id="732" name="Google Shape;732;p28"/>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8"/>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734" name="Google Shape;734;p28"/>
          <p:cNvGrpSpPr/>
          <p:nvPr/>
        </p:nvGrpSpPr>
        <p:grpSpPr>
          <a:xfrm rot="10800000">
            <a:off x="15377824" y="-3435184"/>
            <a:ext cx="3904945" cy="4806973"/>
            <a:chOff x="0" y="0"/>
            <a:chExt cx="5206594" cy="6409298"/>
          </a:xfrm>
        </p:grpSpPr>
        <p:grpSp>
          <p:nvGrpSpPr>
            <p:cNvPr id="735" name="Google Shape;735;p28"/>
            <p:cNvGrpSpPr/>
            <p:nvPr/>
          </p:nvGrpSpPr>
          <p:grpSpPr>
            <a:xfrm>
              <a:off x="0" y="0"/>
              <a:ext cx="5206594" cy="6409298"/>
              <a:chOff x="0" y="0"/>
              <a:chExt cx="660400" cy="812950"/>
            </a:xfrm>
          </p:grpSpPr>
          <p:sp>
            <p:nvSpPr>
              <p:cNvPr id="736" name="Google Shape;736;p28"/>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8"/>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38" name="Google Shape;738;p28"/>
            <p:cNvGrpSpPr/>
            <p:nvPr/>
          </p:nvGrpSpPr>
          <p:grpSpPr>
            <a:xfrm>
              <a:off x="304175" y="374370"/>
              <a:ext cx="4598233" cy="5660408"/>
              <a:chOff x="0" y="0"/>
              <a:chExt cx="660400" cy="812950"/>
            </a:xfrm>
          </p:grpSpPr>
          <p:sp>
            <p:nvSpPr>
              <p:cNvPr id="739" name="Google Shape;739;p28"/>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8"/>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41" name="Google Shape;741;p28"/>
            <p:cNvGrpSpPr/>
            <p:nvPr/>
          </p:nvGrpSpPr>
          <p:grpSpPr>
            <a:xfrm>
              <a:off x="604460" y="743950"/>
              <a:ext cx="3997665" cy="4921112"/>
              <a:chOff x="0" y="0"/>
              <a:chExt cx="660400" cy="812950"/>
            </a:xfrm>
          </p:grpSpPr>
          <p:sp>
            <p:nvSpPr>
              <p:cNvPr id="742" name="Google Shape;742;p28"/>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8"/>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744" name="Google Shape;744;p28"/>
          <p:cNvGrpSpPr/>
          <p:nvPr/>
        </p:nvGrpSpPr>
        <p:grpSpPr>
          <a:xfrm>
            <a:off x="443962" y="346840"/>
            <a:ext cx="406852" cy="408676"/>
            <a:chOff x="1813" y="0"/>
            <a:chExt cx="809173" cy="812800"/>
          </a:xfrm>
        </p:grpSpPr>
        <p:sp>
          <p:nvSpPr>
            <p:cNvPr id="745" name="Google Shape;745;p2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8"/>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47" name="Google Shape;747;p28"/>
          <p:cNvGrpSpPr/>
          <p:nvPr/>
        </p:nvGrpSpPr>
        <p:grpSpPr>
          <a:xfrm>
            <a:off x="1007636" y="346840"/>
            <a:ext cx="406852" cy="408676"/>
            <a:chOff x="1813" y="0"/>
            <a:chExt cx="809173" cy="812800"/>
          </a:xfrm>
        </p:grpSpPr>
        <p:sp>
          <p:nvSpPr>
            <p:cNvPr id="748" name="Google Shape;748;p2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8"/>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50" name="Google Shape;750;p28"/>
          <p:cNvGrpSpPr/>
          <p:nvPr/>
        </p:nvGrpSpPr>
        <p:grpSpPr>
          <a:xfrm>
            <a:off x="1568684" y="346840"/>
            <a:ext cx="406852" cy="408676"/>
            <a:chOff x="1813" y="0"/>
            <a:chExt cx="809173" cy="812800"/>
          </a:xfrm>
        </p:grpSpPr>
        <p:sp>
          <p:nvSpPr>
            <p:cNvPr id="751" name="Google Shape;751;p2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8"/>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53" name="Google Shape;753;p28"/>
          <p:cNvSpPr txBox="1"/>
          <p:nvPr/>
        </p:nvSpPr>
        <p:spPr>
          <a:xfrm>
            <a:off x="1975525" y="2947063"/>
            <a:ext cx="15365400" cy="4319100"/>
          </a:xfrm>
          <a:prstGeom prst="rect">
            <a:avLst/>
          </a:prstGeom>
          <a:noFill/>
          <a:ln>
            <a:noFill/>
          </a:ln>
        </p:spPr>
        <p:txBody>
          <a:bodyPr anchorCtr="0" anchor="t" bIns="91425" lIns="91425" spcFirstLastPara="1" rIns="91425" wrap="square" tIns="91425">
            <a:spAutoFit/>
          </a:bodyPr>
          <a:lstStyle/>
          <a:p>
            <a:pPr indent="-444500" lvl="0" marL="457200" rtl="0" algn="l">
              <a:lnSpc>
                <a:spcPct val="115000"/>
              </a:lnSpc>
              <a:spcBef>
                <a:spcPts val="1200"/>
              </a:spcBef>
              <a:spcAft>
                <a:spcPts val="0"/>
              </a:spcAft>
              <a:buClr>
                <a:srgbClr val="252525"/>
              </a:buClr>
              <a:buSzPts val="3400"/>
              <a:buChar char="●"/>
            </a:pPr>
            <a:r>
              <a:rPr lang="en-US" sz="3400">
                <a:solidFill>
                  <a:srgbClr val="252525"/>
                </a:solidFill>
              </a:rPr>
              <a:t>For text to voice we have use google text to speech.</a:t>
            </a:r>
            <a:endParaRPr sz="3400">
              <a:solidFill>
                <a:srgbClr val="252525"/>
              </a:solidFill>
            </a:endParaRPr>
          </a:p>
          <a:p>
            <a:pPr indent="-444500" lvl="0" marL="457200" rtl="0" algn="l">
              <a:lnSpc>
                <a:spcPct val="115000"/>
              </a:lnSpc>
              <a:spcBef>
                <a:spcPts val="0"/>
              </a:spcBef>
              <a:spcAft>
                <a:spcPts val="0"/>
              </a:spcAft>
              <a:buClr>
                <a:srgbClr val="252525"/>
              </a:buClr>
              <a:buSzPts val="3400"/>
              <a:buChar char="●"/>
            </a:pPr>
            <a:r>
              <a:rPr lang="en-US" sz="3400">
                <a:solidFill>
                  <a:srgbClr val="252525"/>
                </a:solidFill>
              </a:rPr>
              <a:t>It has a library and CLI tool in Python called gTTS to interface with the Google Translate text-to-speech API. </a:t>
            </a:r>
            <a:endParaRPr sz="3400">
              <a:solidFill>
                <a:srgbClr val="252525"/>
              </a:solidFill>
            </a:endParaRPr>
          </a:p>
          <a:p>
            <a:pPr indent="-444500" lvl="0" marL="457200" rtl="0" algn="l">
              <a:lnSpc>
                <a:spcPct val="115000"/>
              </a:lnSpc>
              <a:spcBef>
                <a:spcPts val="0"/>
              </a:spcBef>
              <a:spcAft>
                <a:spcPts val="0"/>
              </a:spcAft>
              <a:buClr>
                <a:srgbClr val="252525"/>
              </a:buClr>
              <a:buSzPts val="3400"/>
              <a:buChar char="●"/>
            </a:pPr>
            <a:r>
              <a:rPr lang="en-US" sz="3400">
                <a:solidFill>
                  <a:srgbClr val="252525"/>
                </a:solidFill>
              </a:rPr>
              <a:t>gTTS creates an mp3 file from spoken text via the Google Text-to-Speech API. </a:t>
            </a:r>
            <a:endParaRPr sz="3400">
              <a:solidFill>
                <a:srgbClr val="252525"/>
              </a:solidFill>
            </a:endParaRPr>
          </a:p>
          <a:p>
            <a:pPr indent="-444500" lvl="0" marL="457200" rtl="0" algn="l">
              <a:lnSpc>
                <a:spcPct val="115000"/>
              </a:lnSpc>
              <a:spcBef>
                <a:spcPts val="0"/>
              </a:spcBef>
              <a:spcAft>
                <a:spcPts val="0"/>
              </a:spcAft>
              <a:buClr>
                <a:srgbClr val="252525"/>
              </a:buClr>
              <a:buSzPts val="3400"/>
              <a:buChar char="●"/>
            </a:pPr>
            <a:r>
              <a:rPr lang="en-US" sz="3400">
                <a:solidFill>
                  <a:srgbClr val="252525"/>
                </a:solidFill>
              </a:rPr>
              <a:t>mpg321 to play these created mp3 files from the command-line.</a:t>
            </a:r>
            <a:endParaRPr sz="3400">
              <a:solidFill>
                <a:srgbClr val="252525"/>
              </a:solidFill>
            </a:endParaRPr>
          </a:p>
          <a:p>
            <a:pPr indent="-444500" lvl="0" marL="457200" rtl="0" algn="l">
              <a:lnSpc>
                <a:spcPct val="115000"/>
              </a:lnSpc>
              <a:spcBef>
                <a:spcPts val="0"/>
              </a:spcBef>
              <a:spcAft>
                <a:spcPts val="0"/>
              </a:spcAft>
              <a:buClr>
                <a:srgbClr val="252525"/>
              </a:buClr>
              <a:buSzPts val="3400"/>
              <a:buChar char="●"/>
            </a:pPr>
            <a:r>
              <a:rPr lang="en-US" sz="3400">
                <a:solidFill>
                  <a:srgbClr val="252525"/>
                </a:solidFill>
              </a:rPr>
              <a:t>gTTS supports quite a number of languages</a:t>
            </a:r>
            <a:endParaRPr sz="3400">
              <a:solidFill>
                <a:srgbClr val="252525"/>
              </a:solidFill>
            </a:endParaRPr>
          </a:p>
        </p:txBody>
      </p:sp>
      <p:sp>
        <p:nvSpPr>
          <p:cNvPr id="754" name="Google Shape;754;p28"/>
          <p:cNvSpPr txBox="1"/>
          <p:nvPr/>
        </p:nvSpPr>
        <p:spPr>
          <a:xfrm>
            <a:off x="4946988" y="576775"/>
            <a:ext cx="83940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8000"/>
              <a:t>Existing Work</a:t>
            </a:r>
            <a:endParaRPr b="1" sz="8000"/>
          </a:p>
        </p:txBody>
      </p:sp>
      <p:sp>
        <p:nvSpPr>
          <p:cNvPr id="755" name="Google Shape;755;p28"/>
          <p:cNvSpPr txBox="1"/>
          <p:nvPr/>
        </p:nvSpPr>
        <p:spPr>
          <a:xfrm>
            <a:off x="2605313" y="1992775"/>
            <a:ext cx="83940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5000"/>
              <a:t>3. Text to voice</a:t>
            </a:r>
            <a:endParaRPr b="1" sz="5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759" name="Shape 759"/>
        <p:cNvGrpSpPr/>
        <p:nvPr/>
      </p:nvGrpSpPr>
      <p:grpSpPr>
        <a:xfrm>
          <a:off x="0" y="0"/>
          <a:ext cx="0" cy="0"/>
          <a:chOff x="0" y="0"/>
          <a:chExt cx="0" cy="0"/>
        </a:xfrm>
      </p:grpSpPr>
      <p:grpSp>
        <p:nvGrpSpPr>
          <p:cNvPr id="760" name="Google Shape;760;p29"/>
          <p:cNvGrpSpPr/>
          <p:nvPr/>
        </p:nvGrpSpPr>
        <p:grpSpPr>
          <a:xfrm>
            <a:off x="14607723" y="8051515"/>
            <a:ext cx="6999679" cy="8616579"/>
            <a:chOff x="0" y="0"/>
            <a:chExt cx="9332905" cy="11488772"/>
          </a:xfrm>
        </p:grpSpPr>
        <p:grpSp>
          <p:nvGrpSpPr>
            <p:cNvPr id="761" name="Google Shape;761;p29"/>
            <p:cNvGrpSpPr/>
            <p:nvPr/>
          </p:nvGrpSpPr>
          <p:grpSpPr>
            <a:xfrm>
              <a:off x="0" y="0"/>
              <a:ext cx="9332905" cy="11488772"/>
              <a:chOff x="0" y="0"/>
              <a:chExt cx="660400" cy="812950"/>
            </a:xfrm>
          </p:grpSpPr>
          <p:sp>
            <p:nvSpPr>
              <p:cNvPr id="762" name="Google Shape;762;p29"/>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9"/>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64" name="Google Shape;764;p29"/>
            <p:cNvGrpSpPr/>
            <p:nvPr/>
          </p:nvGrpSpPr>
          <p:grpSpPr>
            <a:xfrm>
              <a:off x="545238" y="671062"/>
              <a:ext cx="8242386" cy="10146348"/>
              <a:chOff x="0" y="0"/>
              <a:chExt cx="660400" cy="812950"/>
            </a:xfrm>
          </p:grpSpPr>
          <p:sp>
            <p:nvSpPr>
              <p:cNvPr id="765" name="Google Shape;765;p29"/>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9"/>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67" name="Google Shape;767;p29"/>
            <p:cNvGrpSpPr/>
            <p:nvPr/>
          </p:nvGrpSpPr>
          <p:grpSpPr>
            <a:xfrm>
              <a:off x="1083502" y="1333541"/>
              <a:ext cx="7165868" cy="8821158"/>
              <a:chOff x="0" y="0"/>
              <a:chExt cx="660400" cy="812950"/>
            </a:xfrm>
          </p:grpSpPr>
          <p:sp>
            <p:nvSpPr>
              <p:cNvPr id="768" name="Google Shape;768;p29"/>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9"/>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770" name="Google Shape;770;p29"/>
          <p:cNvGrpSpPr/>
          <p:nvPr/>
        </p:nvGrpSpPr>
        <p:grpSpPr>
          <a:xfrm>
            <a:off x="-3434167" y="8978544"/>
            <a:ext cx="6039490" cy="7434590"/>
            <a:chOff x="0" y="0"/>
            <a:chExt cx="8052653" cy="9912787"/>
          </a:xfrm>
        </p:grpSpPr>
        <p:grpSp>
          <p:nvGrpSpPr>
            <p:cNvPr id="771" name="Google Shape;771;p29"/>
            <p:cNvGrpSpPr/>
            <p:nvPr/>
          </p:nvGrpSpPr>
          <p:grpSpPr>
            <a:xfrm>
              <a:off x="0" y="0"/>
              <a:ext cx="8052653" cy="9912787"/>
              <a:chOff x="0" y="0"/>
              <a:chExt cx="660400" cy="812950"/>
            </a:xfrm>
          </p:grpSpPr>
          <p:sp>
            <p:nvSpPr>
              <p:cNvPr id="772" name="Google Shape;772;p29"/>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9"/>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74" name="Google Shape;774;p29"/>
            <p:cNvGrpSpPr/>
            <p:nvPr/>
          </p:nvGrpSpPr>
          <p:grpSpPr>
            <a:xfrm>
              <a:off x="470446" y="579010"/>
              <a:ext cx="7111782" cy="8754577"/>
              <a:chOff x="0" y="0"/>
              <a:chExt cx="660400" cy="812950"/>
            </a:xfrm>
          </p:grpSpPr>
          <p:sp>
            <p:nvSpPr>
              <p:cNvPr id="775" name="Google Shape;775;p29"/>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9"/>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77" name="Google Shape;777;p29"/>
            <p:cNvGrpSpPr/>
            <p:nvPr/>
          </p:nvGrpSpPr>
          <p:grpSpPr>
            <a:xfrm>
              <a:off x="934874" y="1150614"/>
              <a:ext cx="6182929" cy="7611163"/>
              <a:chOff x="0" y="0"/>
              <a:chExt cx="660400" cy="812950"/>
            </a:xfrm>
          </p:grpSpPr>
          <p:sp>
            <p:nvSpPr>
              <p:cNvPr id="778" name="Google Shape;778;p29"/>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9"/>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780" name="Google Shape;780;p29"/>
          <p:cNvGrpSpPr/>
          <p:nvPr/>
        </p:nvGrpSpPr>
        <p:grpSpPr>
          <a:xfrm rot="10800000">
            <a:off x="15377824" y="-3435184"/>
            <a:ext cx="3904945" cy="4806973"/>
            <a:chOff x="0" y="0"/>
            <a:chExt cx="5206594" cy="6409298"/>
          </a:xfrm>
        </p:grpSpPr>
        <p:grpSp>
          <p:nvGrpSpPr>
            <p:cNvPr id="781" name="Google Shape;781;p29"/>
            <p:cNvGrpSpPr/>
            <p:nvPr/>
          </p:nvGrpSpPr>
          <p:grpSpPr>
            <a:xfrm>
              <a:off x="0" y="0"/>
              <a:ext cx="5206594" cy="6409298"/>
              <a:chOff x="0" y="0"/>
              <a:chExt cx="660400" cy="812950"/>
            </a:xfrm>
          </p:grpSpPr>
          <p:sp>
            <p:nvSpPr>
              <p:cNvPr id="782" name="Google Shape;782;p29"/>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9"/>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84" name="Google Shape;784;p29"/>
            <p:cNvGrpSpPr/>
            <p:nvPr/>
          </p:nvGrpSpPr>
          <p:grpSpPr>
            <a:xfrm>
              <a:off x="304175" y="374370"/>
              <a:ext cx="4598233" cy="5660408"/>
              <a:chOff x="0" y="0"/>
              <a:chExt cx="660400" cy="812950"/>
            </a:xfrm>
          </p:grpSpPr>
          <p:sp>
            <p:nvSpPr>
              <p:cNvPr id="785" name="Google Shape;785;p29"/>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9"/>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87" name="Google Shape;787;p29"/>
            <p:cNvGrpSpPr/>
            <p:nvPr/>
          </p:nvGrpSpPr>
          <p:grpSpPr>
            <a:xfrm>
              <a:off x="604460" y="743950"/>
              <a:ext cx="3997665" cy="4921112"/>
              <a:chOff x="0" y="0"/>
              <a:chExt cx="660400" cy="812950"/>
            </a:xfrm>
          </p:grpSpPr>
          <p:sp>
            <p:nvSpPr>
              <p:cNvPr id="788" name="Google Shape;788;p29"/>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9"/>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790" name="Google Shape;790;p29"/>
          <p:cNvGrpSpPr/>
          <p:nvPr/>
        </p:nvGrpSpPr>
        <p:grpSpPr>
          <a:xfrm>
            <a:off x="443962" y="346840"/>
            <a:ext cx="406852" cy="408676"/>
            <a:chOff x="1813" y="0"/>
            <a:chExt cx="809173" cy="812800"/>
          </a:xfrm>
        </p:grpSpPr>
        <p:sp>
          <p:nvSpPr>
            <p:cNvPr id="791" name="Google Shape;791;p29"/>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9"/>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93" name="Google Shape;793;p29"/>
          <p:cNvGrpSpPr/>
          <p:nvPr/>
        </p:nvGrpSpPr>
        <p:grpSpPr>
          <a:xfrm>
            <a:off x="1007636" y="346840"/>
            <a:ext cx="406852" cy="408676"/>
            <a:chOff x="1813" y="0"/>
            <a:chExt cx="809173" cy="812800"/>
          </a:xfrm>
        </p:grpSpPr>
        <p:sp>
          <p:nvSpPr>
            <p:cNvPr id="794" name="Google Shape;794;p29"/>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9"/>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96" name="Google Shape;796;p29"/>
          <p:cNvGrpSpPr/>
          <p:nvPr/>
        </p:nvGrpSpPr>
        <p:grpSpPr>
          <a:xfrm>
            <a:off x="1568684" y="346840"/>
            <a:ext cx="406852" cy="408676"/>
            <a:chOff x="1813" y="0"/>
            <a:chExt cx="809173" cy="812800"/>
          </a:xfrm>
        </p:grpSpPr>
        <p:sp>
          <p:nvSpPr>
            <p:cNvPr id="797" name="Google Shape;797;p29"/>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9"/>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99" name="Google Shape;799;p29"/>
          <p:cNvSpPr txBox="1"/>
          <p:nvPr/>
        </p:nvSpPr>
        <p:spPr>
          <a:xfrm>
            <a:off x="1975525" y="2947063"/>
            <a:ext cx="15365400" cy="5074800"/>
          </a:xfrm>
          <a:prstGeom prst="rect">
            <a:avLst/>
          </a:prstGeom>
          <a:noFill/>
          <a:ln>
            <a:noFill/>
          </a:ln>
        </p:spPr>
        <p:txBody>
          <a:bodyPr anchorCtr="0" anchor="t" bIns="91425" lIns="91425" spcFirstLastPara="1" rIns="91425" wrap="square" tIns="91425">
            <a:spAutoFit/>
          </a:bodyPr>
          <a:lstStyle/>
          <a:p>
            <a:pPr indent="-444500" lvl="0" marL="457200" rtl="0" algn="l">
              <a:lnSpc>
                <a:spcPct val="115000"/>
              </a:lnSpc>
              <a:spcBef>
                <a:spcPts val="1200"/>
              </a:spcBef>
              <a:spcAft>
                <a:spcPts val="0"/>
              </a:spcAft>
              <a:buClr>
                <a:srgbClr val="252525"/>
              </a:buClr>
              <a:buSzPts val="3400"/>
              <a:buChar char="●"/>
            </a:pPr>
            <a:r>
              <a:rPr lang="en-US" sz="3400">
                <a:solidFill>
                  <a:srgbClr val="252525"/>
                </a:solidFill>
              </a:rPr>
              <a:t>The user may confuse between how to react at the situation, as it may need training a bit.</a:t>
            </a:r>
            <a:endParaRPr sz="3400">
              <a:solidFill>
                <a:srgbClr val="252525"/>
              </a:solidFill>
            </a:endParaRPr>
          </a:p>
          <a:p>
            <a:pPr indent="-444500" lvl="0" marL="457200" rtl="0" algn="l">
              <a:lnSpc>
                <a:spcPct val="115000"/>
              </a:lnSpc>
              <a:spcBef>
                <a:spcPts val="0"/>
              </a:spcBef>
              <a:spcAft>
                <a:spcPts val="0"/>
              </a:spcAft>
              <a:buClr>
                <a:srgbClr val="252525"/>
              </a:buClr>
              <a:buSzPts val="3400"/>
              <a:buChar char="●"/>
            </a:pPr>
            <a:r>
              <a:rPr lang="en-US" sz="3400">
                <a:solidFill>
                  <a:srgbClr val="252525"/>
                </a:solidFill>
              </a:rPr>
              <a:t>The user may face that the voice is not that user friendly and sometimes hard to understand.</a:t>
            </a:r>
            <a:endParaRPr sz="3400">
              <a:solidFill>
                <a:srgbClr val="252525"/>
              </a:solidFill>
            </a:endParaRPr>
          </a:p>
          <a:p>
            <a:pPr indent="-444500" lvl="0" marL="457200" rtl="0" algn="l">
              <a:lnSpc>
                <a:spcPct val="115000"/>
              </a:lnSpc>
              <a:spcBef>
                <a:spcPts val="0"/>
              </a:spcBef>
              <a:spcAft>
                <a:spcPts val="0"/>
              </a:spcAft>
              <a:buClr>
                <a:srgbClr val="252525"/>
              </a:buClr>
              <a:buSzPts val="3400"/>
              <a:buChar char="●"/>
            </a:pPr>
            <a:r>
              <a:rPr lang="en-US" sz="3400">
                <a:solidFill>
                  <a:srgbClr val="252525"/>
                </a:solidFill>
              </a:rPr>
              <a:t>The phones that are used by visually impaired people work on vibrations so deploying an app for them will be one of the greatest challenges as we need to study the patterns for the same. (Research is going on)</a:t>
            </a:r>
            <a:endParaRPr sz="3400">
              <a:solidFill>
                <a:srgbClr val="252525"/>
              </a:solidFill>
            </a:endParaRPr>
          </a:p>
          <a:p>
            <a:pPr indent="0" lvl="0" marL="457200" rtl="0" algn="l">
              <a:lnSpc>
                <a:spcPct val="115000"/>
              </a:lnSpc>
              <a:spcBef>
                <a:spcPts val="1200"/>
              </a:spcBef>
              <a:spcAft>
                <a:spcPts val="1200"/>
              </a:spcAft>
              <a:buNone/>
            </a:pPr>
            <a:r>
              <a:t/>
            </a:r>
            <a:endParaRPr sz="3400">
              <a:solidFill>
                <a:srgbClr val="252525"/>
              </a:solidFill>
            </a:endParaRPr>
          </a:p>
        </p:txBody>
      </p:sp>
      <p:sp>
        <p:nvSpPr>
          <p:cNvPr id="800" name="Google Shape;800;p29"/>
          <p:cNvSpPr txBox="1"/>
          <p:nvPr/>
        </p:nvSpPr>
        <p:spPr>
          <a:xfrm>
            <a:off x="6124197" y="616500"/>
            <a:ext cx="60396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8000"/>
              <a:t>Limitations</a:t>
            </a:r>
            <a:endParaRPr b="1" sz="8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804" name="Shape 804"/>
        <p:cNvGrpSpPr/>
        <p:nvPr/>
      </p:nvGrpSpPr>
      <p:grpSpPr>
        <a:xfrm>
          <a:off x="0" y="0"/>
          <a:ext cx="0" cy="0"/>
          <a:chOff x="0" y="0"/>
          <a:chExt cx="0" cy="0"/>
        </a:xfrm>
      </p:grpSpPr>
      <p:grpSp>
        <p:nvGrpSpPr>
          <p:cNvPr id="805" name="Google Shape;805;p30"/>
          <p:cNvGrpSpPr/>
          <p:nvPr/>
        </p:nvGrpSpPr>
        <p:grpSpPr>
          <a:xfrm>
            <a:off x="463925" y="0"/>
            <a:ext cx="17613581" cy="10286985"/>
            <a:chOff x="0" y="-38100"/>
            <a:chExt cx="4274726" cy="2205567"/>
          </a:xfrm>
        </p:grpSpPr>
        <p:sp>
          <p:nvSpPr>
            <p:cNvPr id="806" name="Google Shape;806;p30"/>
            <p:cNvSpPr/>
            <p:nvPr/>
          </p:nvSpPr>
          <p:spPr>
            <a:xfrm>
              <a:off x="0" y="0"/>
              <a:ext cx="4274726" cy="2167467"/>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0B13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0"/>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08" name="Google Shape;808;p30"/>
          <p:cNvSpPr txBox="1"/>
          <p:nvPr/>
        </p:nvSpPr>
        <p:spPr>
          <a:xfrm>
            <a:off x="2741950" y="385800"/>
            <a:ext cx="10933200" cy="14160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9200">
                <a:solidFill>
                  <a:srgbClr val="F3F6FA"/>
                </a:solidFill>
                <a:latin typeface="Playfair Display Black"/>
                <a:ea typeface="Playfair Display Black"/>
                <a:cs typeface="Playfair Display Black"/>
                <a:sym typeface="Playfair Display Black"/>
              </a:rPr>
              <a:t>04. </a:t>
            </a:r>
            <a:r>
              <a:rPr lang="en-US" sz="9200">
                <a:solidFill>
                  <a:srgbClr val="F3F6FA"/>
                </a:solidFill>
                <a:latin typeface="Playfair Display Black"/>
                <a:ea typeface="Playfair Display Black"/>
                <a:cs typeface="Playfair Display Black"/>
                <a:sym typeface="Playfair Display Black"/>
              </a:rPr>
              <a:t>Proposed Work</a:t>
            </a:r>
            <a:endParaRPr sz="200"/>
          </a:p>
        </p:txBody>
      </p:sp>
      <p:grpSp>
        <p:nvGrpSpPr>
          <p:cNvPr id="809" name="Google Shape;809;p30"/>
          <p:cNvGrpSpPr/>
          <p:nvPr/>
        </p:nvGrpSpPr>
        <p:grpSpPr>
          <a:xfrm>
            <a:off x="-3078415" y="8150645"/>
            <a:ext cx="6999679" cy="8616579"/>
            <a:chOff x="0" y="0"/>
            <a:chExt cx="9332905" cy="11488772"/>
          </a:xfrm>
        </p:grpSpPr>
        <p:grpSp>
          <p:nvGrpSpPr>
            <p:cNvPr id="810" name="Google Shape;810;p30"/>
            <p:cNvGrpSpPr/>
            <p:nvPr/>
          </p:nvGrpSpPr>
          <p:grpSpPr>
            <a:xfrm>
              <a:off x="0" y="0"/>
              <a:ext cx="9332905" cy="11488772"/>
              <a:chOff x="0" y="0"/>
              <a:chExt cx="660400" cy="812950"/>
            </a:xfrm>
          </p:grpSpPr>
          <p:sp>
            <p:nvSpPr>
              <p:cNvPr id="811" name="Google Shape;811;p30"/>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0"/>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13" name="Google Shape;813;p30"/>
            <p:cNvGrpSpPr/>
            <p:nvPr/>
          </p:nvGrpSpPr>
          <p:grpSpPr>
            <a:xfrm>
              <a:off x="545238" y="671062"/>
              <a:ext cx="8242386" cy="10146348"/>
              <a:chOff x="0" y="0"/>
              <a:chExt cx="660400" cy="812950"/>
            </a:xfrm>
          </p:grpSpPr>
          <p:sp>
            <p:nvSpPr>
              <p:cNvPr id="814" name="Google Shape;814;p30"/>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0"/>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16" name="Google Shape;816;p30"/>
            <p:cNvGrpSpPr/>
            <p:nvPr/>
          </p:nvGrpSpPr>
          <p:grpSpPr>
            <a:xfrm>
              <a:off x="1083502" y="1333541"/>
              <a:ext cx="7165868" cy="8821158"/>
              <a:chOff x="0" y="0"/>
              <a:chExt cx="660400" cy="812950"/>
            </a:xfrm>
          </p:grpSpPr>
          <p:sp>
            <p:nvSpPr>
              <p:cNvPr id="817" name="Google Shape;817;p30"/>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0"/>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819" name="Google Shape;819;p30"/>
          <p:cNvGrpSpPr/>
          <p:nvPr/>
        </p:nvGrpSpPr>
        <p:grpSpPr>
          <a:xfrm rot="10800000">
            <a:off x="13919355" y="-5684148"/>
            <a:ext cx="6999679" cy="8616579"/>
            <a:chOff x="0" y="0"/>
            <a:chExt cx="9332905" cy="11488772"/>
          </a:xfrm>
        </p:grpSpPr>
        <p:grpSp>
          <p:nvGrpSpPr>
            <p:cNvPr id="820" name="Google Shape;820;p30"/>
            <p:cNvGrpSpPr/>
            <p:nvPr/>
          </p:nvGrpSpPr>
          <p:grpSpPr>
            <a:xfrm>
              <a:off x="0" y="0"/>
              <a:ext cx="9332905" cy="11488772"/>
              <a:chOff x="0" y="0"/>
              <a:chExt cx="660400" cy="812950"/>
            </a:xfrm>
          </p:grpSpPr>
          <p:sp>
            <p:nvSpPr>
              <p:cNvPr id="821" name="Google Shape;821;p30"/>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0"/>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23" name="Google Shape;823;p30"/>
            <p:cNvGrpSpPr/>
            <p:nvPr/>
          </p:nvGrpSpPr>
          <p:grpSpPr>
            <a:xfrm>
              <a:off x="545238" y="671062"/>
              <a:ext cx="8242386" cy="10146348"/>
              <a:chOff x="0" y="0"/>
              <a:chExt cx="660400" cy="812950"/>
            </a:xfrm>
          </p:grpSpPr>
          <p:sp>
            <p:nvSpPr>
              <p:cNvPr id="824" name="Google Shape;824;p30"/>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0"/>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26" name="Google Shape;826;p30"/>
            <p:cNvGrpSpPr/>
            <p:nvPr/>
          </p:nvGrpSpPr>
          <p:grpSpPr>
            <a:xfrm>
              <a:off x="1083502" y="1333541"/>
              <a:ext cx="7165868" cy="8821158"/>
              <a:chOff x="0" y="0"/>
              <a:chExt cx="660400" cy="812950"/>
            </a:xfrm>
          </p:grpSpPr>
          <p:sp>
            <p:nvSpPr>
              <p:cNvPr id="827" name="Google Shape;827;p30"/>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0"/>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cxnSp>
        <p:nvCxnSpPr>
          <p:cNvPr id="829" name="Google Shape;829;p30"/>
          <p:cNvCxnSpPr/>
          <p:nvPr/>
        </p:nvCxnSpPr>
        <p:spPr>
          <a:xfrm>
            <a:off x="4370814" y="1801809"/>
            <a:ext cx="9799800" cy="0"/>
          </a:xfrm>
          <a:prstGeom prst="straightConnector1">
            <a:avLst/>
          </a:prstGeom>
          <a:noFill/>
          <a:ln cap="flat" cmpd="sng" w="38100">
            <a:solidFill>
              <a:srgbClr val="F3F6FA"/>
            </a:solidFill>
            <a:prstDash val="solid"/>
            <a:round/>
            <a:headEnd len="sm" w="sm" type="none"/>
            <a:tailEnd len="sm" w="sm" type="none"/>
          </a:ln>
        </p:spPr>
      </p:cxnSp>
      <p:grpSp>
        <p:nvGrpSpPr>
          <p:cNvPr id="830" name="Google Shape;830;p30"/>
          <p:cNvGrpSpPr/>
          <p:nvPr/>
        </p:nvGrpSpPr>
        <p:grpSpPr>
          <a:xfrm>
            <a:off x="16091885" y="645260"/>
            <a:ext cx="406852" cy="408676"/>
            <a:chOff x="1813" y="0"/>
            <a:chExt cx="809173" cy="812800"/>
          </a:xfrm>
        </p:grpSpPr>
        <p:sp>
          <p:nvSpPr>
            <p:cNvPr id="831" name="Google Shape;831;p30"/>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0"/>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33" name="Google Shape;833;p30"/>
          <p:cNvGrpSpPr/>
          <p:nvPr/>
        </p:nvGrpSpPr>
        <p:grpSpPr>
          <a:xfrm>
            <a:off x="16655559" y="645260"/>
            <a:ext cx="406852" cy="408676"/>
            <a:chOff x="1813" y="0"/>
            <a:chExt cx="809173" cy="812800"/>
          </a:xfrm>
        </p:grpSpPr>
        <p:sp>
          <p:nvSpPr>
            <p:cNvPr id="834" name="Google Shape;834;p30"/>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0"/>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36" name="Google Shape;836;p30"/>
          <p:cNvGrpSpPr/>
          <p:nvPr/>
        </p:nvGrpSpPr>
        <p:grpSpPr>
          <a:xfrm>
            <a:off x="17216606" y="645260"/>
            <a:ext cx="406852" cy="408676"/>
            <a:chOff x="1813" y="0"/>
            <a:chExt cx="809173" cy="812800"/>
          </a:xfrm>
        </p:grpSpPr>
        <p:sp>
          <p:nvSpPr>
            <p:cNvPr id="837" name="Google Shape;837;p30"/>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0"/>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39" name="Google Shape;839;p30"/>
          <p:cNvSpPr txBox="1"/>
          <p:nvPr/>
        </p:nvSpPr>
        <p:spPr>
          <a:xfrm>
            <a:off x="1506263" y="3087775"/>
            <a:ext cx="15528900" cy="634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US" sz="3200">
                <a:solidFill>
                  <a:schemeClr val="lt1"/>
                </a:solidFill>
                <a:latin typeface="Roboto"/>
                <a:ea typeface="Roboto"/>
                <a:cs typeface="Roboto"/>
                <a:sym typeface="Roboto"/>
              </a:rPr>
              <a:t>The Proposed work is that our project aims to develop a user-friendly and intuitive app that provides real-time audio instructions and information to assist blind individuals in navigating unfamiliar environments. The app will leverage advanced technologies such as location tracking, voice recognition, and artificial intelligence to provide accurate and reliable guidance to visually impaired users. The app will be designed to provide the following functionalities.</a:t>
            </a:r>
            <a:endParaRPr sz="3200">
              <a:solidFill>
                <a:schemeClr val="lt1"/>
              </a:solidFill>
              <a:latin typeface="Roboto"/>
              <a:ea typeface="Roboto"/>
              <a:cs typeface="Roboto"/>
              <a:sym typeface="Roboto"/>
            </a:endParaRPr>
          </a:p>
          <a:p>
            <a:pPr indent="0" lvl="0" marL="2286000" rtl="0" algn="just">
              <a:lnSpc>
                <a:spcPct val="115000"/>
              </a:lnSpc>
              <a:spcBef>
                <a:spcPts val="0"/>
              </a:spcBef>
              <a:spcAft>
                <a:spcPts val="0"/>
              </a:spcAft>
              <a:buClr>
                <a:schemeClr val="dk1"/>
              </a:buClr>
              <a:buSzPts val="1100"/>
              <a:buFont typeface="Arial"/>
              <a:buNone/>
            </a:pPr>
            <a:r>
              <a:rPr lang="en-US" sz="3200">
                <a:solidFill>
                  <a:schemeClr val="lt1"/>
                </a:solidFill>
                <a:latin typeface="Roboto"/>
                <a:ea typeface="Roboto"/>
                <a:cs typeface="Roboto"/>
                <a:sym typeface="Roboto"/>
              </a:rPr>
              <a:t>1. Real-Time Object detection and Recognition </a:t>
            </a:r>
            <a:endParaRPr sz="3200">
              <a:solidFill>
                <a:schemeClr val="lt1"/>
              </a:solidFill>
              <a:latin typeface="Roboto"/>
              <a:ea typeface="Roboto"/>
              <a:cs typeface="Roboto"/>
              <a:sym typeface="Roboto"/>
            </a:endParaRPr>
          </a:p>
          <a:p>
            <a:pPr indent="0" lvl="0" marL="2286000" rtl="0" algn="just">
              <a:lnSpc>
                <a:spcPct val="115000"/>
              </a:lnSpc>
              <a:spcBef>
                <a:spcPts val="0"/>
              </a:spcBef>
              <a:spcAft>
                <a:spcPts val="0"/>
              </a:spcAft>
              <a:buClr>
                <a:schemeClr val="dk1"/>
              </a:buClr>
              <a:buSzPts val="1100"/>
              <a:buFont typeface="Arial"/>
              <a:buNone/>
            </a:pPr>
            <a:r>
              <a:rPr lang="en-US" sz="3200">
                <a:solidFill>
                  <a:schemeClr val="lt1"/>
                </a:solidFill>
                <a:latin typeface="Roboto"/>
                <a:ea typeface="Roboto"/>
                <a:cs typeface="Roboto"/>
                <a:sym typeface="Roboto"/>
              </a:rPr>
              <a:t>2. Text-to-speech conversion</a:t>
            </a:r>
            <a:endParaRPr sz="3200">
              <a:solidFill>
                <a:schemeClr val="lt1"/>
              </a:solidFill>
              <a:latin typeface="Roboto"/>
              <a:ea typeface="Roboto"/>
              <a:cs typeface="Roboto"/>
              <a:sym typeface="Roboto"/>
            </a:endParaRPr>
          </a:p>
          <a:p>
            <a:pPr indent="0" lvl="0" marL="2286000" rtl="0" algn="just">
              <a:lnSpc>
                <a:spcPct val="115000"/>
              </a:lnSpc>
              <a:spcBef>
                <a:spcPts val="0"/>
              </a:spcBef>
              <a:spcAft>
                <a:spcPts val="0"/>
              </a:spcAft>
              <a:buClr>
                <a:schemeClr val="dk1"/>
              </a:buClr>
              <a:buSzPts val="1100"/>
              <a:buFont typeface="Arial"/>
              <a:buNone/>
            </a:pPr>
            <a:r>
              <a:rPr lang="en-US" sz="3200">
                <a:solidFill>
                  <a:schemeClr val="lt1"/>
                </a:solidFill>
                <a:latin typeface="Roboto"/>
                <a:ea typeface="Roboto"/>
                <a:cs typeface="Roboto"/>
                <a:sym typeface="Roboto"/>
              </a:rPr>
              <a:t>3. Image detection</a:t>
            </a:r>
            <a:endParaRPr sz="3200">
              <a:solidFill>
                <a:schemeClr val="lt1"/>
              </a:solidFill>
              <a:latin typeface="Roboto"/>
              <a:ea typeface="Roboto"/>
              <a:cs typeface="Roboto"/>
              <a:sym typeface="Roboto"/>
            </a:endParaRPr>
          </a:p>
          <a:p>
            <a:pPr indent="0" lvl="0" marL="2286000" rtl="0" algn="just">
              <a:lnSpc>
                <a:spcPct val="115000"/>
              </a:lnSpc>
              <a:spcBef>
                <a:spcPts val="0"/>
              </a:spcBef>
              <a:spcAft>
                <a:spcPts val="0"/>
              </a:spcAft>
              <a:buClr>
                <a:schemeClr val="dk1"/>
              </a:buClr>
              <a:buSzPts val="1100"/>
              <a:buFont typeface="Arial"/>
              <a:buNone/>
            </a:pPr>
            <a:r>
              <a:rPr lang="en-US" sz="3200">
                <a:solidFill>
                  <a:schemeClr val="lt1"/>
                </a:solidFill>
                <a:latin typeface="Roboto"/>
                <a:ea typeface="Roboto"/>
                <a:cs typeface="Roboto"/>
                <a:sym typeface="Roboto"/>
              </a:rPr>
              <a:t>4. Real-Time audio instruction</a:t>
            </a:r>
            <a:endParaRPr sz="3200">
              <a:solidFill>
                <a:schemeClr val="lt1"/>
              </a:solidFill>
              <a:latin typeface="Roboto"/>
              <a:ea typeface="Roboto"/>
              <a:cs typeface="Roboto"/>
              <a:sym typeface="Roboto"/>
            </a:endParaRPr>
          </a:p>
          <a:p>
            <a:pPr indent="0" lvl="0" marL="2286000" rtl="0" algn="just">
              <a:lnSpc>
                <a:spcPct val="115000"/>
              </a:lnSpc>
              <a:spcBef>
                <a:spcPts val="0"/>
              </a:spcBef>
              <a:spcAft>
                <a:spcPts val="0"/>
              </a:spcAft>
              <a:buNone/>
            </a:pPr>
            <a:r>
              <a:rPr lang="en-US" sz="3200">
                <a:solidFill>
                  <a:schemeClr val="lt1"/>
                </a:solidFill>
                <a:latin typeface="Roboto"/>
                <a:ea typeface="Roboto"/>
                <a:cs typeface="Roboto"/>
                <a:sym typeface="Roboto"/>
              </a:rPr>
              <a:t>5. User Feedback </a:t>
            </a:r>
            <a:endParaRPr sz="3200">
              <a:solidFill>
                <a:schemeClr val="lt1"/>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pic>
        <p:nvPicPr>
          <p:cNvPr id="844" name="Google Shape;844;p31"/>
          <p:cNvPicPr preferRelativeResize="0"/>
          <p:nvPr/>
        </p:nvPicPr>
        <p:blipFill rotWithShape="1">
          <a:blip r:embed="rId3">
            <a:alphaModFix/>
          </a:blip>
          <a:srcRect b="12500" l="0" r="0" t="12500"/>
          <a:stretch/>
        </p:blipFill>
        <p:spPr>
          <a:xfrm>
            <a:off x="0" y="0"/>
            <a:ext cx="18288000" cy="10287000"/>
          </a:xfrm>
          <a:prstGeom prst="rect">
            <a:avLst/>
          </a:prstGeom>
          <a:noFill/>
          <a:ln>
            <a:noFill/>
          </a:ln>
        </p:spPr>
      </p:pic>
      <p:grpSp>
        <p:nvGrpSpPr>
          <p:cNvPr id="845" name="Google Shape;845;p31"/>
          <p:cNvGrpSpPr/>
          <p:nvPr/>
        </p:nvGrpSpPr>
        <p:grpSpPr>
          <a:xfrm>
            <a:off x="407750" y="2977326"/>
            <a:ext cx="5660320" cy="6878760"/>
            <a:chOff x="0" y="-38100"/>
            <a:chExt cx="1490774" cy="1438740"/>
          </a:xfrm>
        </p:grpSpPr>
        <p:sp>
          <p:nvSpPr>
            <p:cNvPr id="846" name="Google Shape;846;p31"/>
            <p:cNvSpPr/>
            <p:nvPr/>
          </p:nvSpPr>
          <p:spPr>
            <a:xfrm>
              <a:off x="0" y="-19049"/>
              <a:ext cx="1490774" cy="1419689"/>
            </a:xfrm>
            <a:custGeom>
              <a:rect b="b" l="l" r="r" t="t"/>
              <a:pathLst>
                <a:path extrusionOk="0" h="1419689" w="1490774">
                  <a:moveTo>
                    <a:pt x="65653" y="0"/>
                  </a:moveTo>
                  <a:lnTo>
                    <a:pt x="1425121" y="0"/>
                  </a:lnTo>
                  <a:cubicBezTo>
                    <a:pt x="1461380" y="0"/>
                    <a:pt x="1490774" y="29394"/>
                    <a:pt x="1490774" y="65653"/>
                  </a:cubicBezTo>
                  <a:lnTo>
                    <a:pt x="1490774" y="1354036"/>
                  </a:lnTo>
                  <a:cubicBezTo>
                    <a:pt x="1490774" y="1390295"/>
                    <a:pt x="1461380" y="1419689"/>
                    <a:pt x="1425121" y="1419689"/>
                  </a:cubicBezTo>
                  <a:lnTo>
                    <a:pt x="65653" y="1419689"/>
                  </a:lnTo>
                  <a:cubicBezTo>
                    <a:pt x="29394" y="1419689"/>
                    <a:pt x="0" y="1390295"/>
                    <a:pt x="0" y="1354036"/>
                  </a:cubicBezTo>
                  <a:lnTo>
                    <a:pt x="0" y="65653"/>
                  </a:lnTo>
                  <a:cubicBezTo>
                    <a:pt x="0" y="29394"/>
                    <a:pt x="29394" y="0"/>
                    <a:pt x="65653" y="0"/>
                  </a:cubicBezTo>
                  <a:close/>
                </a:path>
              </a:pathLst>
            </a:custGeom>
            <a:solidFill>
              <a:srgbClr val="000000">
                <a:alpha val="0"/>
              </a:srgbClr>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1"/>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48" name="Google Shape;848;p31"/>
          <p:cNvGrpSpPr/>
          <p:nvPr/>
        </p:nvGrpSpPr>
        <p:grpSpPr>
          <a:xfrm>
            <a:off x="6313850" y="2827623"/>
            <a:ext cx="5660320" cy="7061093"/>
            <a:chOff x="0" y="-38100"/>
            <a:chExt cx="1490774" cy="1457789"/>
          </a:xfrm>
        </p:grpSpPr>
        <p:sp>
          <p:nvSpPr>
            <p:cNvPr id="849" name="Google Shape;849;p31"/>
            <p:cNvSpPr/>
            <p:nvPr/>
          </p:nvSpPr>
          <p:spPr>
            <a:xfrm>
              <a:off x="0" y="0"/>
              <a:ext cx="1490774" cy="1419689"/>
            </a:xfrm>
            <a:custGeom>
              <a:rect b="b" l="l" r="r" t="t"/>
              <a:pathLst>
                <a:path extrusionOk="0" h="1419689" w="1490774">
                  <a:moveTo>
                    <a:pt x="65653" y="0"/>
                  </a:moveTo>
                  <a:lnTo>
                    <a:pt x="1425121" y="0"/>
                  </a:lnTo>
                  <a:cubicBezTo>
                    <a:pt x="1461380" y="0"/>
                    <a:pt x="1490774" y="29394"/>
                    <a:pt x="1490774" y="65653"/>
                  </a:cubicBezTo>
                  <a:lnTo>
                    <a:pt x="1490774" y="1354036"/>
                  </a:lnTo>
                  <a:cubicBezTo>
                    <a:pt x="1490774" y="1390295"/>
                    <a:pt x="1461380" y="1419689"/>
                    <a:pt x="1425121" y="1419689"/>
                  </a:cubicBezTo>
                  <a:lnTo>
                    <a:pt x="65653" y="1419689"/>
                  </a:lnTo>
                  <a:cubicBezTo>
                    <a:pt x="29394" y="1419689"/>
                    <a:pt x="0" y="1390295"/>
                    <a:pt x="0" y="1354036"/>
                  </a:cubicBezTo>
                  <a:lnTo>
                    <a:pt x="0" y="65653"/>
                  </a:lnTo>
                  <a:cubicBezTo>
                    <a:pt x="0" y="29394"/>
                    <a:pt x="29394" y="0"/>
                    <a:pt x="65653" y="0"/>
                  </a:cubicBezTo>
                  <a:close/>
                </a:path>
              </a:pathLst>
            </a:custGeom>
            <a:solidFill>
              <a:srgbClr val="000000">
                <a:alpha val="0"/>
              </a:srgbClr>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1"/>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51" name="Google Shape;851;p31"/>
          <p:cNvGrpSpPr/>
          <p:nvPr/>
        </p:nvGrpSpPr>
        <p:grpSpPr>
          <a:xfrm>
            <a:off x="12219950" y="2827625"/>
            <a:ext cx="5660320" cy="7061093"/>
            <a:chOff x="0" y="-38100"/>
            <a:chExt cx="1490774" cy="1457789"/>
          </a:xfrm>
        </p:grpSpPr>
        <p:sp>
          <p:nvSpPr>
            <p:cNvPr id="852" name="Google Shape;852;p31"/>
            <p:cNvSpPr/>
            <p:nvPr/>
          </p:nvSpPr>
          <p:spPr>
            <a:xfrm>
              <a:off x="0" y="0"/>
              <a:ext cx="1490774" cy="1419689"/>
            </a:xfrm>
            <a:custGeom>
              <a:rect b="b" l="l" r="r" t="t"/>
              <a:pathLst>
                <a:path extrusionOk="0" h="1419689" w="1490774">
                  <a:moveTo>
                    <a:pt x="65653" y="0"/>
                  </a:moveTo>
                  <a:lnTo>
                    <a:pt x="1425121" y="0"/>
                  </a:lnTo>
                  <a:cubicBezTo>
                    <a:pt x="1461380" y="0"/>
                    <a:pt x="1490774" y="29394"/>
                    <a:pt x="1490774" y="65653"/>
                  </a:cubicBezTo>
                  <a:lnTo>
                    <a:pt x="1490774" y="1354036"/>
                  </a:lnTo>
                  <a:cubicBezTo>
                    <a:pt x="1490774" y="1390295"/>
                    <a:pt x="1461380" y="1419689"/>
                    <a:pt x="1425121" y="1419689"/>
                  </a:cubicBezTo>
                  <a:lnTo>
                    <a:pt x="65653" y="1419689"/>
                  </a:lnTo>
                  <a:cubicBezTo>
                    <a:pt x="29394" y="1419689"/>
                    <a:pt x="0" y="1390295"/>
                    <a:pt x="0" y="1354036"/>
                  </a:cubicBezTo>
                  <a:lnTo>
                    <a:pt x="0" y="65653"/>
                  </a:lnTo>
                  <a:cubicBezTo>
                    <a:pt x="0" y="29394"/>
                    <a:pt x="29394" y="0"/>
                    <a:pt x="65653" y="0"/>
                  </a:cubicBezTo>
                  <a:close/>
                </a:path>
              </a:pathLst>
            </a:custGeom>
            <a:solidFill>
              <a:srgbClr val="000000">
                <a:alpha val="0"/>
              </a:srgbClr>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1"/>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54" name="Google Shape;854;p31"/>
          <p:cNvGrpSpPr/>
          <p:nvPr/>
        </p:nvGrpSpPr>
        <p:grpSpPr>
          <a:xfrm>
            <a:off x="575050" y="3258453"/>
            <a:ext cx="5198269" cy="6630193"/>
            <a:chOff x="12" y="-1929406"/>
            <a:chExt cx="6125700" cy="739045"/>
          </a:xfrm>
        </p:grpSpPr>
        <p:sp>
          <p:nvSpPr>
            <p:cNvPr id="855" name="Google Shape;855;p31"/>
            <p:cNvSpPr txBox="1"/>
            <p:nvPr/>
          </p:nvSpPr>
          <p:spPr>
            <a:xfrm>
              <a:off x="12" y="-1929406"/>
              <a:ext cx="6125700" cy="75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4400">
                  <a:solidFill>
                    <a:srgbClr val="0B1320"/>
                  </a:solidFill>
                  <a:latin typeface="Playfair Display Black"/>
                  <a:ea typeface="Playfair Display Black"/>
                  <a:cs typeface="Playfair Display Black"/>
                  <a:sym typeface="Playfair Display Black"/>
                </a:rPr>
                <a:t>Image detection</a:t>
              </a:r>
              <a:endParaRPr sz="4400"/>
            </a:p>
          </p:txBody>
        </p:sp>
        <p:sp>
          <p:nvSpPr>
            <p:cNvPr id="856" name="Google Shape;856;p31"/>
            <p:cNvSpPr txBox="1"/>
            <p:nvPr/>
          </p:nvSpPr>
          <p:spPr>
            <a:xfrm>
              <a:off x="152629" y="-1814961"/>
              <a:ext cx="5586000" cy="6246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lang="en-US" sz="2600">
                  <a:solidFill>
                    <a:schemeClr val="dk1"/>
                  </a:solidFill>
                  <a:latin typeface="Roboto"/>
                  <a:ea typeface="Roboto"/>
                  <a:cs typeface="Roboto"/>
                  <a:sym typeface="Roboto"/>
                </a:rPr>
                <a:t>So, basically we use yolov7 object detection model for, detection of object in image and along with of bounding box around the image. YOLO stands for You Only Look Once, and YOLO is a real-time object detection algorithm that uses a single convolutional network to predict bounding boxes and class probabilities directly from an image.</a:t>
              </a:r>
              <a:endParaRPr sz="2600">
                <a:solidFill>
                  <a:schemeClr val="dk1"/>
                </a:solidFill>
                <a:latin typeface="Roboto"/>
                <a:ea typeface="Roboto"/>
                <a:cs typeface="Roboto"/>
                <a:sym typeface="Roboto"/>
              </a:endParaRPr>
            </a:p>
            <a:p>
              <a:pPr indent="0" lvl="0" marL="0" marR="0" rtl="0" algn="just">
                <a:lnSpc>
                  <a:spcPct val="100000"/>
                </a:lnSpc>
                <a:spcBef>
                  <a:spcPts val="0"/>
                </a:spcBef>
                <a:spcAft>
                  <a:spcPts val="0"/>
                </a:spcAft>
                <a:buNone/>
              </a:pPr>
              <a:r>
                <a:rPr b="1" lang="en-US" sz="2600">
                  <a:solidFill>
                    <a:schemeClr val="dk1"/>
                  </a:solidFill>
                  <a:latin typeface="Roboto"/>
                  <a:ea typeface="Roboto"/>
                  <a:cs typeface="Roboto"/>
                  <a:sym typeface="Roboto"/>
                </a:rPr>
                <a:t>Digital Image Processing.</a:t>
              </a:r>
              <a:endParaRPr b="1" sz="2600">
                <a:solidFill>
                  <a:schemeClr val="dk1"/>
                </a:solidFill>
                <a:latin typeface="Roboto"/>
                <a:ea typeface="Roboto"/>
                <a:cs typeface="Roboto"/>
                <a:sym typeface="Roboto"/>
              </a:endParaRPr>
            </a:p>
            <a:p>
              <a:pPr indent="0" lvl="0" marL="0" marR="0" rtl="0" algn="just">
                <a:lnSpc>
                  <a:spcPct val="100000"/>
                </a:lnSpc>
                <a:spcBef>
                  <a:spcPts val="0"/>
                </a:spcBef>
                <a:spcAft>
                  <a:spcPts val="0"/>
                </a:spcAft>
                <a:buNone/>
              </a:pPr>
              <a:r>
                <a:t/>
              </a:r>
              <a:endParaRPr sz="2600">
                <a:solidFill>
                  <a:schemeClr val="dk1"/>
                </a:solidFill>
                <a:latin typeface="Roboto"/>
                <a:ea typeface="Roboto"/>
                <a:cs typeface="Roboto"/>
                <a:sym typeface="Roboto"/>
              </a:endParaRPr>
            </a:p>
          </p:txBody>
        </p:sp>
      </p:grpSp>
      <p:sp>
        <p:nvSpPr>
          <p:cNvPr id="857" name="Google Shape;857;p31"/>
          <p:cNvSpPr txBox="1"/>
          <p:nvPr/>
        </p:nvSpPr>
        <p:spPr>
          <a:xfrm>
            <a:off x="575056" y="353423"/>
            <a:ext cx="11566500" cy="1231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8000">
                <a:solidFill>
                  <a:srgbClr val="0B1320"/>
                </a:solidFill>
                <a:latin typeface="Playfair Display Black"/>
                <a:ea typeface="Playfair Display Black"/>
                <a:cs typeface="Playfair Display Black"/>
                <a:sym typeface="Playfair Display Black"/>
              </a:rPr>
              <a:t>04. M</a:t>
            </a:r>
            <a:r>
              <a:rPr b="0" i="0" lang="en-US" sz="8000" u="none" cap="none" strike="noStrike">
                <a:solidFill>
                  <a:srgbClr val="0B1320"/>
                </a:solidFill>
                <a:latin typeface="Playfair Display Black"/>
                <a:ea typeface="Playfair Display Black"/>
                <a:cs typeface="Playfair Display Black"/>
                <a:sym typeface="Playfair Display Black"/>
              </a:rPr>
              <a:t>ethodology</a:t>
            </a:r>
            <a:endParaRPr sz="8000"/>
          </a:p>
        </p:txBody>
      </p:sp>
      <p:grpSp>
        <p:nvGrpSpPr>
          <p:cNvPr id="858" name="Google Shape;858;p31"/>
          <p:cNvGrpSpPr/>
          <p:nvPr/>
        </p:nvGrpSpPr>
        <p:grpSpPr>
          <a:xfrm>
            <a:off x="6632200" y="3258475"/>
            <a:ext cx="5206451" cy="6305975"/>
            <a:chOff x="-403471" y="-2137779"/>
            <a:chExt cx="6941933" cy="8407967"/>
          </a:xfrm>
        </p:grpSpPr>
        <p:sp>
          <p:nvSpPr>
            <p:cNvPr id="859" name="Google Shape;859;p31"/>
            <p:cNvSpPr txBox="1"/>
            <p:nvPr/>
          </p:nvSpPr>
          <p:spPr>
            <a:xfrm>
              <a:off x="-392437" y="-2137779"/>
              <a:ext cx="6930900" cy="1806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4400">
                  <a:solidFill>
                    <a:schemeClr val="dk1"/>
                  </a:solidFill>
                  <a:latin typeface="Playfair Display Black"/>
                  <a:ea typeface="Playfair Display Black"/>
                  <a:cs typeface="Playfair Display Black"/>
                  <a:sym typeface="Playfair Display Black"/>
                </a:rPr>
                <a:t>The distance approximation </a:t>
              </a:r>
              <a:endParaRPr sz="4400">
                <a:latin typeface="Playfair Display Black"/>
                <a:ea typeface="Playfair Display Black"/>
                <a:cs typeface="Playfair Display Black"/>
                <a:sym typeface="Playfair Display Black"/>
              </a:endParaRPr>
            </a:p>
          </p:txBody>
        </p:sp>
        <p:sp>
          <p:nvSpPr>
            <p:cNvPr id="860" name="Google Shape;860;p31"/>
            <p:cNvSpPr txBox="1"/>
            <p:nvPr/>
          </p:nvSpPr>
          <p:spPr>
            <a:xfrm>
              <a:off x="-403471" y="-133012"/>
              <a:ext cx="6930900" cy="64032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lang="en-US" sz="2400">
                  <a:solidFill>
                    <a:srgbClr val="0B1320"/>
                  </a:solidFill>
                  <a:latin typeface="Roboto"/>
                  <a:ea typeface="Roboto"/>
                  <a:cs typeface="Roboto"/>
                  <a:sym typeface="Roboto"/>
                </a:rPr>
                <a:t>We use geometry to our advantage. Generally, when using one camera, distance to objects of know width can be estimated using the perceived focal length of the camera. </a:t>
              </a:r>
              <a:endParaRPr sz="2400">
                <a:solidFill>
                  <a:srgbClr val="0B1320"/>
                </a:solidFill>
                <a:latin typeface="Roboto"/>
                <a:ea typeface="Roboto"/>
                <a:cs typeface="Roboto"/>
                <a:sym typeface="Roboto"/>
              </a:endParaRPr>
            </a:p>
            <a:p>
              <a:pPr indent="0" lvl="0" marL="0" marR="0" rtl="0" algn="just">
                <a:lnSpc>
                  <a:spcPct val="100000"/>
                </a:lnSpc>
                <a:spcBef>
                  <a:spcPts val="0"/>
                </a:spcBef>
                <a:spcAft>
                  <a:spcPts val="0"/>
                </a:spcAft>
                <a:buNone/>
              </a:pPr>
              <a:r>
                <a:rPr lang="en-US" sz="2400">
                  <a:solidFill>
                    <a:srgbClr val="0B1320"/>
                  </a:solidFill>
                  <a:latin typeface="Roboto"/>
                  <a:ea typeface="Roboto"/>
                  <a:cs typeface="Roboto"/>
                  <a:sym typeface="Roboto"/>
                </a:rPr>
                <a:t>Where the Relation between width(w) and distance(d) in the physical space, Physical dimensions on the top, and dimensions in the pixel space on the bottom.</a:t>
              </a:r>
              <a:endParaRPr sz="2400">
                <a:solidFill>
                  <a:srgbClr val="0B1320"/>
                </a:solidFill>
                <a:latin typeface="Roboto"/>
                <a:ea typeface="Roboto"/>
                <a:cs typeface="Roboto"/>
                <a:sym typeface="Roboto"/>
              </a:endParaRPr>
            </a:p>
            <a:p>
              <a:pPr indent="0" lvl="0" marL="0" marR="0" rtl="0" algn="just">
                <a:lnSpc>
                  <a:spcPct val="100000"/>
                </a:lnSpc>
                <a:spcBef>
                  <a:spcPts val="0"/>
                </a:spcBef>
                <a:spcAft>
                  <a:spcPts val="0"/>
                </a:spcAft>
                <a:buNone/>
              </a:pPr>
              <a:r>
                <a:rPr lang="en-US" sz="2400">
                  <a:solidFill>
                    <a:srgbClr val="0B1320"/>
                  </a:solidFill>
                  <a:latin typeface="Roboto"/>
                  <a:ea typeface="Roboto"/>
                  <a:cs typeface="Roboto"/>
                  <a:sym typeface="Roboto"/>
                </a:rPr>
                <a:t>If we know the perceived focal length f in  pixels of you camera we can use to approximate distances in the wild.</a:t>
              </a:r>
              <a:endParaRPr sz="2400">
                <a:solidFill>
                  <a:srgbClr val="0B1320"/>
                </a:solidFill>
                <a:latin typeface="Roboto"/>
                <a:ea typeface="Roboto"/>
                <a:cs typeface="Roboto"/>
                <a:sym typeface="Roboto"/>
              </a:endParaRPr>
            </a:p>
          </p:txBody>
        </p:sp>
      </p:grpSp>
      <p:grpSp>
        <p:nvGrpSpPr>
          <p:cNvPr id="861" name="Google Shape;861;p31"/>
          <p:cNvGrpSpPr/>
          <p:nvPr/>
        </p:nvGrpSpPr>
        <p:grpSpPr>
          <a:xfrm>
            <a:off x="12394499" y="3258475"/>
            <a:ext cx="5346856" cy="6402950"/>
            <a:chOff x="-595241" y="-2137779"/>
            <a:chExt cx="6702000" cy="8537267"/>
          </a:xfrm>
        </p:grpSpPr>
        <p:sp>
          <p:nvSpPr>
            <p:cNvPr id="862" name="Google Shape;862;p31"/>
            <p:cNvSpPr txBox="1"/>
            <p:nvPr/>
          </p:nvSpPr>
          <p:spPr>
            <a:xfrm>
              <a:off x="-595241" y="-2137779"/>
              <a:ext cx="6702000" cy="1806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4400">
                  <a:solidFill>
                    <a:srgbClr val="0B1320"/>
                  </a:solidFill>
                  <a:latin typeface="Playfair Display Black"/>
                  <a:ea typeface="Playfair Display Black"/>
                  <a:cs typeface="Playfair Display Black"/>
                  <a:sym typeface="Playfair Display Black"/>
                </a:rPr>
                <a:t>Text-to-speech conversion</a:t>
              </a:r>
              <a:endParaRPr sz="4400"/>
            </a:p>
          </p:txBody>
        </p:sp>
        <p:sp>
          <p:nvSpPr>
            <p:cNvPr id="863" name="Google Shape;863;p31"/>
            <p:cNvSpPr txBox="1"/>
            <p:nvPr/>
          </p:nvSpPr>
          <p:spPr>
            <a:xfrm>
              <a:off x="-444576" y="37388"/>
              <a:ext cx="6486300" cy="6362100"/>
            </a:xfrm>
            <a:prstGeom prst="rect">
              <a:avLst/>
            </a:prstGeom>
            <a:noFill/>
            <a:ln>
              <a:noFill/>
            </a:ln>
          </p:spPr>
          <p:txBody>
            <a:bodyPr anchorCtr="0" anchor="t" bIns="0" lIns="0" spcFirstLastPara="1" rIns="0" wrap="square" tIns="0">
              <a:spAutoFit/>
            </a:bodyPr>
            <a:lstStyle/>
            <a:p>
              <a:pPr indent="-393700" lvl="0" marL="457200" marR="0" rtl="0" algn="just">
                <a:lnSpc>
                  <a:spcPct val="100000"/>
                </a:lnSpc>
                <a:spcBef>
                  <a:spcPts val="0"/>
                </a:spcBef>
                <a:spcAft>
                  <a:spcPts val="0"/>
                </a:spcAft>
                <a:buClr>
                  <a:srgbClr val="0B1320"/>
                </a:buClr>
                <a:buSzPts val="2600"/>
                <a:buFont typeface="Roboto"/>
                <a:buAutoNum type="arabicParenR"/>
              </a:pPr>
              <a:r>
                <a:rPr b="1" lang="en-US" sz="2600">
                  <a:solidFill>
                    <a:srgbClr val="0B1320"/>
                  </a:solidFill>
                  <a:latin typeface="Roboto"/>
                  <a:ea typeface="Roboto"/>
                  <a:cs typeface="Roboto"/>
                  <a:sym typeface="Roboto"/>
                </a:rPr>
                <a:t>pyttsx3:</a:t>
              </a:r>
              <a:r>
                <a:rPr lang="en-US" sz="2600">
                  <a:solidFill>
                    <a:srgbClr val="0B1320"/>
                  </a:solidFill>
                  <a:latin typeface="Roboto"/>
                  <a:ea typeface="Roboto"/>
                  <a:cs typeface="Roboto"/>
                  <a:sym typeface="Roboto"/>
                </a:rPr>
                <a:t> pyttsx3 is a Python library that supports multiple text-to-speech engines. It provides a simple interface for converting text to speech and allows for customization of voice and speech parameters.</a:t>
              </a:r>
              <a:endParaRPr sz="2600">
                <a:solidFill>
                  <a:srgbClr val="0B1320"/>
                </a:solidFill>
                <a:latin typeface="Roboto"/>
                <a:ea typeface="Roboto"/>
                <a:cs typeface="Roboto"/>
                <a:sym typeface="Roboto"/>
              </a:endParaRPr>
            </a:p>
            <a:p>
              <a:pPr indent="-393700" lvl="0" marL="457200" marR="0" rtl="0" algn="just">
                <a:lnSpc>
                  <a:spcPct val="100000"/>
                </a:lnSpc>
                <a:spcBef>
                  <a:spcPts val="0"/>
                </a:spcBef>
                <a:spcAft>
                  <a:spcPts val="0"/>
                </a:spcAft>
                <a:buClr>
                  <a:srgbClr val="0B1320"/>
                </a:buClr>
                <a:buSzPts val="2600"/>
                <a:buFont typeface="Roboto"/>
                <a:buAutoNum type="arabicParenR"/>
              </a:pPr>
              <a:r>
                <a:rPr b="1" lang="en-US" sz="2600">
                  <a:solidFill>
                    <a:srgbClr val="0B1320"/>
                  </a:solidFill>
                  <a:latin typeface="Roboto"/>
                  <a:ea typeface="Roboto"/>
                  <a:cs typeface="Roboto"/>
                  <a:sym typeface="Roboto"/>
                </a:rPr>
                <a:t>gTTS :</a:t>
              </a:r>
              <a:r>
                <a:rPr lang="en-US" sz="2600">
                  <a:solidFill>
                    <a:srgbClr val="0B1320"/>
                  </a:solidFill>
                  <a:latin typeface="Roboto"/>
                  <a:ea typeface="Roboto"/>
                  <a:cs typeface="Roboto"/>
                  <a:sym typeface="Roboto"/>
                </a:rPr>
                <a:t> (Google Text-to-Speech): gTTS is a Python library that uses the Google Text-to-Speech API to convert text to speech.</a:t>
              </a:r>
              <a:endParaRPr sz="2600">
                <a:solidFill>
                  <a:srgbClr val="0B1320"/>
                </a:solidFill>
                <a:latin typeface="Roboto"/>
                <a:ea typeface="Roboto"/>
                <a:cs typeface="Roboto"/>
                <a:sym typeface="Roboto"/>
              </a:endParaRPr>
            </a:p>
            <a:p>
              <a:pPr indent="0" lvl="0" marL="0" marR="0" rtl="0" algn="just">
                <a:lnSpc>
                  <a:spcPct val="100000"/>
                </a:lnSpc>
                <a:spcBef>
                  <a:spcPts val="0"/>
                </a:spcBef>
                <a:spcAft>
                  <a:spcPts val="0"/>
                </a:spcAft>
                <a:buNone/>
              </a:pPr>
              <a:r>
                <a:t/>
              </a:r>
              <a:endParaRPr sz="2400">
                <a:solidFill>
                  <a:srgbClr val="0B1320"/>
                </a:solidFill>
                <a:latin typeface="Roboto"/>
                <a:ea typeface="Roboto"/>
                <a:cs typeface="Roboto"/>
                <a:sym typeface="Roboto"/>
              </a:endParaRPr>
            </a:p>
          </p:txBody>
        </p:sp>
      </p:grpSp>
      <p:cxnSp>
        <p:nvCxnSpPr>
          <p:cNvPr id="864" name="Google Shape;864;p31"/>
          <p:cNvCxnSpPr/>
          <p:nvPr/>
        </p:nvCxnSpPr>
        <p:spPr>
          <a:xfrm>
            <a:off x="8388231" y="1435246"/>
            <a:ext cx="7321800" cy="0"/>
          </a:xfrm>
          <a:prstGeom prst="straightConnector1">
            <a:avLst/>
          </a:prstGeom>
          <a:noFill/>
          <a:ln cap="flat" cmpd="sng" w="38100">
            <a:solidFill>
              <a:srgbClr val="0B1320"/>
            </a:solidFill>
            <a:prstDash val="solid"/>
            <a:round/>
            <a:headEnd len="sm" w="sm" type="none"/>
            <a:tailEnd len="sm" w="sm" type="none"/>
          </a:ln>
        </p:spPr>
      </p:cxnSp>
      <p:grpSp>
        <p:nvGrpSpPr>
          <p:cNvPr id="865" name="Google Shape;865;p31"/>
          <p:cNvGrpSpPr/>
          <p:nvPr/>
        </p:nvGrpSpPr>
        <p:grpSpPr>
          <a:xfrm>
            <a:off x="16283887" y="1230911"/>
            <a:ext cx="406852" cy="408676"/>
            <a:chOff x="1813" y="0"/>
            <a:chExt cx="809173" cy="812800"/>
          </a:xfrm>
        </p:grpSpPr>
        <p:sp>
          <p:nvSpPr>
            <p:cNvPr id="866" name="Google Shape;866;p31"/>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1"/>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68" name="Google Shape;868;p31"/>
          <p:cNvGrpSpPr/>
          <p:nvPr/>
        </p:nvGrpSpPr>
        <p:grpSpPr>
          <a:xfrm>
            <a:off x="16852436" y="1230898"/>
            <a:ext cx="406852" cy="408676"/>
            <a:chOff x="1813" y="0"/>
            <a:chExt cx="809173" cy="812800"/>
          </a:xfrm>
        </p:grpSpPr>
        <p:sp>
          <p:nvSpPr>
            <p:cNvPr id="869" name="Google Shape;869;p31"/>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31"/>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71" name="Google Shape;871;p31"/>
          <p:cNvGrpSpPr/>
          <p:nvPr/>
        </p:nvGrpSpPr>
        <p:grpSpPr>
          <a:xfrm>
            <a:off x="17420984" y="1230898"/>
            <a:ext cx="406852" cy="408676"/>
            <a:chOff x="1813" y="0"/>
            <a:chExt cx="809173" cy="812800"/>
          </a:xfrm>
        </p:grpSpPr>
        <p:sp>
          <p:nvSpPr>
            <p:cNvPr id="872" name="Google Shape;872;p31"/>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1"/>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74" name="Google Shape;874;p31"/>
          <p:cNvSpPr txBox="1"/>
          <p:nvPr/>
        </p:nvSpPr>
        <p:spPr>
          <a:xfrm>
            <a:off x="575050" y="1813725"/>
            <a:ext cx="15135000" cy="785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500"/>
              </a:spcBef>
              <a:spcAft>
                <a:spcPts val="1500"/>
              </a:spcAft>
              <a:buNone/>
            </a:pPr>
            <a:r>
              <a:rPr lang="en-US" sz="3900">
                <a:solidFill>
                  <a:schemeClr val="dk1"/>
                </a:solidFill>
                <a:latin typeface="Roboto"/>
                <a:ea typeface="Roboto"/>
                <a:cs typeface="Roboto"/>
                <a:sym typeface="Roboto"/>
              </a:rPr>
              <a:t>The app is working method can be classified into three parts-</a:t>
            </a:r>
            <a:endParaRPr sz="3900">
              <a:solidFill>
                <a:schemeClr val="dk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grpSp>
        <p:nvGrpSpPr>
          <p:cNvPr id="115" name="Google Shape;115;p14"/>
          <p:cNvGrpSpPr/>
          <p:nvPr/>
        </p:nvGrpSpPr>
        <p:grpSpPr>
          <a:xfrm>
            <a:off x="-3470390" y="8473370"/>
            <a:ext cx="6999656" cy="8614961"/>
            <a:chOff x="0" y="0"/>
            <a:chExt cx="9332874" cy="11486614"/>
          </a:xfrm>
        </p:grpSpPr>
        <p:grpSp>
          <p:nvGrpSpPr>
            <p:cNvPr id="116" name="Google Shape;116;p14"/>
            <p:cNvGrpSpPr/>
            <p:nvPr/>
          </p:nvGrpSpPr>
          <p:grpSpPr>
            <a:xfrm>
              <a:off x="0" y="0"/>
              <a:ext cx="9332874" cy="11486614"/>
              <a:chOff x="0" y="0"/>
              <a:chExt cx="660400" cy="812800"/>
            </a:xfrm>
          </p:grpSpPr>
          <p:sp>
            <p:nvSpPr>
              <p:cNvPr id="117" name="Google Shape;117;p1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4"/>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9" name="Google Shape;119;p14"/>
            <p:cNvGrpSpPr/>
            <p:nvPr/>
          </p:nvGrpSpPr>
          <p:grpSpPr>
            <a:xfrm>
              <a:off x="545238" y="671062"/>
              <a:ext cx="8242398" cy="10144490"/>
              <a:chOff x="0" y="0"/>
              <a:chExt cx="660400" cy="812800"/>
            </a:xfrm>
          </p:grpSpPr>
          <p:sp>
            <p:nvSpPr>
              <p:cNvPr id="120" name="Google Shape;120;p1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4"/>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2" name="Google Shape;122;p14"/>
            <p:cNvGrpSpPr/>
            <p:nvPr/>
          </p:nvGrpSpPr>
          <p:grpSpPr>
            <a:xfrm>
              <a:off x="1083502" y="1333541"/>
              <a:ext cx="7165870" cy="8819533"/>
              <a:chOff x="0" y="0"/>
              <a:chExt cx="660400" cy="812800"/>
            </a:xfrm>
          </p:grpSpPr>
          <p:sp>
            <p:nvSpPr>
              <p:cNvPr id="123" name="Google Shape;123;p1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4"/>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125" name="Google Shape;125;p14"/>
          <p:cNvGrpSpPr/>
          <p:nvPr/>
        </p:nvGrpSpPr>
        <p:grpSpPr>
          <a:xfrm>
            <a:off x="16296546" y="8624749"/>
            <a:ext cx="4157508" cy="5116933"/>
            <a:chOff x="0" y="0"/>
            <a:chExt cx="5543344" cy="6822577"/>
          </a:xfrm>
        </p:grpSpPr>
        <p:grpSp>
          <p:nvGrpSpPr>
            <p:cNvPr id="126" name="Google Shape;126;p14"/>
            <p:cNvGrpSpPr/>
            <p:nvPr/>
          </p:nvGrpSpPr>
          <p:grpSpPr>
            <a:xfrm>
              <a:off x="0" y="0"/>
              <a:ext cx="5543344" cy="6822577"/>
              <a:chOff x="0" y="0"/>
              <a:chExt cx="660400" cy="812800"/>
            </a:xfrm>
          </p:grpSpPr>
          <p:sp>
            <p:nvSpPr>
              <p:cNvPr id="127" name="Google Shape;127;p1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4"/>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9" name="Google Shape;129;p14"/>
            <p:cNvGrpSpPr/>
            <p:nvPr/>
          </p:nvGrpSpPr>
          <p:grpSpPr>
            <a:xfrm>
              <a:off x="323849" y="398583"/>
              <a:ext cx="4895646" cy="6025410"/>
              <a:chOff x="0" y="0"/>
              <a:chExt cx="660400" cy="812800"/>
            </a:xfrm>
          </p:grpSpPr>
          <p:sp>
            <p:nvSpPr>
              <p:cNvPr id="130" name="Google Shape;130;p1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4"/>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2" name="Google Shape;132;p14"/>
            <p:cNvGrpSpPr/>
            <p:nvPr/>
          </p:nvGrpSpPr>
          <p:grpSpPr>
            <a:xfrm>
              <a:off x="643556" y="792068"/>
              <a:ext cx="4256232" cy="5238440"/>
              <a:chOff x="0" y="0"/>
              <a:chExt cx="660400" cy="812800"/>
            </a:xfrm>
          </p:grpSpPr>
          <p:sp>
            <p:nvSpPr>
              <p:cNvPr id="133" name="Google Shape;133;p1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4"/>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135" name="Google Shape;135;p14"/>
          <p:cNvGrpSpPr/>
          <p:nvPr/>
        </p:nvGrpSpPr>
        <p:grpSpPr>
          <a:xfrm>
            <a:off x="8579736" y="-3493560"/>
            <a:ext cx="4304048" cy="5297290"/>
            <a:chOff x="0" y="0"/>
            <a:chExt cx="5738731" cy="7063053"/>
          </a:xfrm>
        </p:grpSpPr>
        <p:grpSp>
          <p:nvGrpSpPr>
            <p:cNvPr id="136" name="Google Shape;136;p14"/>
            <p:cNvGrpSpPr/>
            <p:nvPr/>
          </p:nvGrpSpPr>
          <p:grpSpPr>
            <a:xfrm rot="10800000">
              <a:off x="0" y="0"/>
              <a:ext cx="5738731" cy="7063053"/>
              <a:chOff x="0" y="0"/>
              <a:chExt cx="660400" cy="812800"/>
            </a:xfrm>
          </p:grpSpPr>
          <p:sp>
            <p:nvSpPr>
              <p:cNvPr id="137" name="Google Shape;137;p1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4"/>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9" name="Google Shape;139;p14"/>
            <p:cNvGrpSpPr/>
            <p:nvPr/>
          </p:nvGrpSpPr>
          <p:grpSpPr>
            <a:xfrm rot="10800000">
              <a:off x="335264" y="412632"/>
              <a:ext cx="5068203" cy="6237789"/>
              <a:chOff x="0" y="0"/>
              <a:chExt cx="660400" cy="812800"/>
            </a:xfrm>
          </p:grpSpPr>
          <p:sp>
            <p:nvSpPr>
              <p:cNvPr id="140" name="Google Shape;140;p1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4"/>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2" name="Google Shape;142;p14"/>
            <p:cNvGrpSpPr/>
            <p:nvPr/>
          </p:nvGrpSpPr>
          <p:grpSpPr>
            <a:xfrm rot="10800000">
              <a:off x="666239" y="819987"/>
              <a:ext cx="4406253" cy="5423080"/>
              <a:chOff x="0" y="0"/>
              <a:chExt cx="660400" cy="812800"/>
            </a:xfrm>
          </p:grpSpPr>
          <p:sp>
            <p:nvSpPr>
              <p:cNvPr id="143" name="Google Shape;143;p1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4"/>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145" name="Google Shape;145;p14"/>
          <p:cNvSpPr txBox="1"/>
          <p:nvPr/>
        </p:nvSpPr>
        <p:spPr>
          <a:xfrm>
            <a:off x="1337200" y="1579275"/>
            <a:ext cx="98214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chemeClr val="dk1"/>
                </a:solidFill>
                <a:latin typeface="Playfair Display Black"/>
                <a:ea typeface="Playfair Display Black"/>
                <a:cs typeface="Playfair Display Black"/>
                <a:sym typeface="Playfair Display Black"/>
              </a:rPr>
              <a:t>Group Members-</a:t>
            </a:r>
            <a:endParaRPr>
              <a:solidFill>
                <a:schemeClr val="dk1"/>
              </a:solidFill>
            </a:endParaRPr>
          </a:p>
        </p:txBody>
      </p:sp>
      <p:sp>
        <p:nvSpPr>
          <p:cNvPr id="146" name="Google Shape;146;p14"/>
          <p:cNvSpPr txBox="1"/>
          <p:nvPr/>
        </p:nvSpPr>
        <p:spPr>
          <a:xfrm>
            <a:off x="1644094" y="3317197"/>
            <a:ext cx="9207600" cy="5441100"/>
          </a:xfrm>
          <a:prstGeom prst="rect">
            <a:avLst/>
          </a:prstGeom>
          <a:noFill/>
          <a:ln>
            <a:noFill/>
          </a:ln>
        </p:spPr>
        <p:txBody>
          <a:bodyPr anchorCtr="0" anchor="t" bIns="0" lIns="0" spcFirstLastPara="1" rIns="0" wrap="square" tIns="0">
            <a:spAutoFit/>
          </a:bodyPr>
          <a:lstStyle/>
          <a:p>
            <a:pPr indent="-450850" lvl="0" marL="457200" marR="0" rtl="0" algn="l">
              <a:lnSpc>
                <a:spcPct val="130000"/>
              </a:lnSpc>
              <a:spcBef>
                <a:spcPts val="0"/>
              </a:spcBef>
              <a:spcAft>
                <a:spcPts val="0"/>
              </a:spcAft>
              <a:buClr>
                <a:srgbClr val="0B1320"/>
              </a:buClr>
              <a:buSzPts val="3500"/>
              <a:buFont typeface="Roboto"/>
              <a:buAutoNum type="arabicPeriod"/>
            </a:pPr>
            <a:r>
              <a:rPr lang="en-US" sz="3500">
                <a:solidFill>
                  <a:srgbClr val="0B1320"/>
                </a:solidFill>
                <a:latin typeface="Roboto"/>
                <a:ea typeface="Roboto"/>
                <a:cs typeface="Roboto"/>
                <a:sym typeface="Roboto"/>
              </a:rPr>
              <a:t>MVN Rajesh Reddy- </a:t>
            </a:r>
            <a:r>
              <a:rPr lang="en-US" sz="3500">
                <a:solidFill>
                  <a:srgbClr val="0B1320"/>
                </a:solidFill>
                <a:latin typeface="Roboto"/>
                <a:ea typeface="Roboto"/>
                <a:cs typeface="Roboto"/>
                <a:sym typeface="Roboto"/>
              </a:rPr>
              <a:t>20BAI10249</a:t>
            </a:r>
            <a:endParaRPr sz="3500">
              <a:solidFill>
                <a:srgbClr val="0B1320"/>
              </a:solidFill>
              <a:latin typeface="Roboto"/>
              <a:ea typeface="Roboto"/>
              <a:cs typeface="Roboto"/>
              <a:sym typeface="Roboto"/>
            </a:endParaRPr>
          </a:p>
          <a:p>
            <a:pPr indent="-450850" lvl="0" marL="457200" marR="0" rtl="0" algn="l">
              <a:lnSpc>
                <a:spcPct val="130000"/>
              </a:lnSpc>
              <a:spcBef>
                <a:spcPts val="0"/>
              </a:spcBef>
              <a:spcAft>
                <a:spcPts val="0"/>
              </a:spcAft>
              <a:buClr>
                <a:srgbClr val="0B1320"/>
              </a:buClr>
              <a:buSzPts val="3500"/>
              <a:buFont typeface="Roboto"/>
              <a:buAutoNum type="arabicPeriod"/>
            </a:pPr>
            <a:r>
              <a:rPr lang="en-US" sz="3500">
                <a:solidFill>
                  <a:srgbClr val="0B1320"/>
                </a:solidFill>
                <a:latin typeface="Roboto"/>
                <a:ea typeface="Roboto"/>
                <a:cs typeface="Roboto"/>
                <a:sym typeface="Roboto"/>
              </a:rPr>
              <a:t>Mohd Mohsin Khan - 20BAI10340</a:t>
            </a:r>
            <a:endParaRPr sz="3500">
              <a:solidFill>
                <a:srgbClr val="0B1320"/>
              </a:solidFill>
              <a:latin typeface="Roboto"/>
              <a:ea typeface="Roboto"/>
              <a:cs typeface="Roboto"/>
              <a:sym typeface="Roboto"/>
            </a:endParaRPr>
          </a:p>
          <a:p>
            <a:pPr indent="-450850" lvl="0" marL="457200" marR="0" rtl="0" algn="l">
              <a:lnSpc>
                <a:spcPct val="130000"/>
              </a:lnSpc>
              <a:spcBef>
                <a:spcPts val="0"/>
              </a:spcBef>
              <a:spcAft>
                <a:spcPts val="0"/>
              </a:spcAft>
              <a:buClr>
                <a:srgbClr val="0B1320"/>
              </a:buClr>
              <a:buSzPts val="3500"/>
              <a:buFont typeface="Roboto"/>
              <a:buAutoNum type="arabicPeriod"/>
            </a:pPr>
            <a:r>
              <a:rPr lang="en-US" sz="3500">
                <a:solidFill>
                  <a:srgbClr val="0B1320"/>
                </a:solidFill>
                <a:latin typeface="Roboto"/>
                <a:ea typeface="Roboto"/>
                <a:cs typeface="Roboto"/>
                <a:sym typeface="Roboto"/>
              </a:rPr>
              <a:t>Shivansh Yadav- 20BCE10064</a:t>
            </a:r>
            <a:endParaRPr sz="3500">
              <a:solidFill>
                <a:srgbClr val="0B1320"/>
              </a:solidFill>
              <a:latin typeface="Roboto"/>
              <a:ea typeface="Roboto"/>
              <a:cs typeface="Roboto"/>
              <a:sym typeface="Roboto"/>
            </a:endParaRPr>
          </a:p>
          <a:p>
            <a:pPr indent="-450850" lvl="0" marL="457200" marR="0" rtl="0" algn="l">
              <a:lnSpc>
                <a:spcPct val="130000"/>
              </a:lnSpc>
              <a:spcBef>
                <a:spcPts val="0"/>
              </a:spcBef>
              <a:spcAft>
                <a:spcPts val="0"/>
              </a:spcAft>
              <a:buClr>
                <a:srgbClr val="0B1320"/>
              </a:buClr>
              <a:buSzPts val="3500"/>
              <a:buFont typeface="Roboto"/>
              <a:buAutoNum type="arabicPeriod"/>
            </a:pPr>
            <a:r>
              <a:rPr lang="en-US" sz="3500">
                <a:solidFill>
                  <a:srgbClr val="0B1320"/>
                </a:solidFill>
                <a:latin typeface="Roboto"/>
                <a:ea typeface="Roboto"/>
                <a:cs typeface="Roboto"/>
                <a:sym typeface="Roboto"/>
              </a:rPr>
              <a:t>Saransh Yadav - 20BCE10150</a:t>
            </a:r>
            <a:endParaRPr sz="3500">
              <a:solidFill>
                <a:srgbClr val="0B1320"/>
              </a:solidFill>
              <a:latin typeface="Roboto"/>
              <a:ea typeface="Roboto"/>
              <a:cs typeface="Roboto"/>
              <a:sym typeface="Roboto"/>
            </a:endParaRPr>
          </a:p>
          <a:p>
            <a:pPr indent="-450850" lvl="0" marL="457200" marR="0" rtl="0" algn="l">
              <a:lnSpc>
                <a:spcPct val="130000"/>
              </a:lnSpc>
              <a:spcBef>
                <a:spcPts val="0"/>
              </a:spcBef>
              <a:spcAft>
                <a:spcPts val="0"/>
              </a:spcAft>
              <a:buClr>
                <a:srgbClr val="0B1320"/>
              </a:buClr>
              <a:buSzPts val="3500"/>
              <a:buFont typeface="Roboto"/>
              <a:buAutoNum type="arabicPeriod"/>
            </a:pPr>
            <a:r>
              <a:rPr lang="en-US" sz="3500">
                <a:solidFill>
                  <a:srgbClr val="0B1320"/>
                </a:solidFill>
                <a:latin typeface="Roboto"/>
                <a:ea typeface="Roboto"/>
                <a:cs typeface="Roboto"/>
                <a:sym typeface="Roboto"/>
              </a:rPr>
              <a:t>Ayush Kumar- 20BCE1055</a:t>
            </a:r>
            <a:endParaRPr sz="3500">
              <a:solidFill>
                <a:srgbClr val="0B1320"/>
              </a:solidFill>
              <a:latin typeface="Roboto"/>
              <a:ea typeface="Roboto"/>
              <a:cs typeface="Roboto"/>
              <a:sym typeface="Roboto"/>
            </a:endParaRPr>
          </a:p>
          <a:p>
            <a:pPr indent="-450850" lvl="0" marL="457200" marR="0" rtl="0" algn="l">
              <a:lnSpc>
                <a:spcPct val="130000"/>
              </a:lnSpc>
              <a:spcBef>
                <a:spcPts val="0"/>
              </a:spcBef>
              <a:spcAft>
                <a:spcPts val="0"/>
              </a:spcAft>
              <a:buClr>
                <a:srgbClr val="0B1320"/>
              </a:buClr>
              <a:buSzPts val="3500"/>
              <a:buFont typeface="Roboto"/>
              <a:buAutoNum type="arabicPeriod"/>
            </a:pPr>
            <a:r>
              <a:rPr lang="en-US" sz="3500">
                <a:solidFill>
                  <a:srgbClr val="0B1320"/>
                </a:solidFill>
                <a:latin typeface="Roboto"/>
                <a:ea typeface="Roboto"/>
                <a:cs typeface="Roboto"/>
                <a:sym typeface="Roboto"/>
              </a:rPr>
              <a:t>Abhisurendra Prajapati - 20BCE10338</a:t>
            </a:r>
            <a:endParaRPr sz="3500">
              <a:solidFill>
                <a:srgbClr val="0B1320"/>
              </a:solidFill>
              <a:latin typeface="Roboto"/>
              <a:ea typeface="Roboto"/>
              <a:cs typeface="Roboto"/>
              <a:sym typeface="Roboto"/>
            </a:endParaRPr>
          </a:p>
          <a:p>
            <a:pPr indent="-450850" lvl="0" marL="457200" marR="0" rtl="0" algn="l">
              <a:lnSpc>
                <a:spcPct val="130000"/>
              </a:lnSpc>
              <a:spcBef>
                <a:spcPts val="0"/>
              </a:spcBef>
              <a:spcAft>
                <a:spcPts val="0"/>
              </a:spcAft>
              <a:buClr>
                <a:srgbClr val="0B1320"/>
              </a:buClr>
              <a:buSzPts val="3500"/>
              <a:buFont typeface="Roboto"/>
              <a:buAutoNum type="arabicPeriod"/>
            </a:pPr>
            <a:r>
              <a:rPr lang="en-US" sz="3500">
                <a:solidFill>
                  <a:srgbClr val="0B1320"/>
                </a:solidFill>
                <a:latin typeface="Roboto"/>
                <a:ea typeface="Roboto"/>
                <a:cs typeface="Roboto"/>
                <a:sym typeface="Roboto"/>
              </a:rPr>
              <a:t>Sourabh Sahu - 20MEI10033</a:t>
            </a:r>
            <a:endParaRPr sz="3500">
              <a:solidFill>
                <a:srgbClr val="0B1320"/>
              </a:solidFill>
              <a:latin typeface="Roboto"/>
              <a:ea typeface="Roboto"/>
              <a:cs typeface="Roboto"/>
              <a:sym typeface="Roboto"/>
            </a:endParaRPr>
          </a:p>
          <a:p>
            <a:pPr indent="-450850" lvl="0" marL="457200" marR="0" rtl="0" algn="l">
              <a:lnSpc>
                <a:spcPct val="130000"/>
              </a:lnSpc>
              <a:spcBef>
                <a:spcPts val="0"/>
              </a:spcBef>
              <a:spcAft>
                <a:spcPts val="0"/>
              </a:spcAft>
              <a:buClr>
                <a:srgbClr val="0B1320"/>
              </a:buClr>
              <a:buSzPts val="3500"/>
              <a:buFont typeface="Roboto"/>
              <a:buAutoNum type="arabicPeriod"/>
            </a:pPr>
            <a:r>
              <a:rPr lang="en-US" sz="3500">
                <a:solidFill>
                  <a:srgbClr val="0B1320"/>
                </a:solidFill>
                <a:latin typeface="Roboto"/>
                <a:ea typeface="Roboto"/>
                <a:cs typeface="Roboto"/>
                <a:sym typeface="Roboto"/>
              </a:rPr>
              <a:t>Shalu Singh - 20MIM10122</a:t>
            </a:r>
            <a:endParaRPr sz="3500">
              <a:solidFill>
                <a:srgbClr val="0B1320"/>
              </a:solidFill>
              <a:latin typeface="Roboto"/>
              <a:ea typeface="Roboto"/>
              <a:cs typeface="Roboto"/>
              <a:sym typeface="Roboto"/>
            </a:endParaRPr>
          </a:p>
        </p:txBody>
      </p:sp>
      <p:pic>
        <p:nvPicPr>
          <p:cNvPr id="147" name="Google Shape;147;p14"/>
          <p:cNvPicPr preferRelativeResize="0"/>
          <p:nvPr/>
        </p:nvPicPr>
        <p:blipFill>
          <a:blip r:embed="rId3">
            <a:alphaModFix/>
          </a:blip>
          <a:stretch>
            <a:fillRect/>
          </a:stretch>
        </p:blipFill>
        <p:spPr>
          <a:xfrm>
            <a:off x="10054725" y="1803725"/>
            <a:ext cx="7871475" cy="78714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878" name="Shape 878"/>
        <p:cNvGrpSpPr/>
        <p:nvPr/>
      </p:nvGrpSpPr>
      <p:grpSpPr>
        <a:xfrm>
          <a:off x="0" y="0"/>
          <a:ext cx="0" cy="0"/>
          <a:chOff x="0" y="0"/>
          <a:chExt cx="0" cy="0"/>
        </a:xfrm>
      </p:grpSpPr>
      <p:grpSp>
        <p:nvGrpSpPr>
          <p:cNvPr id="879" name="Google Shape;879;p32"/>
          <p:cNvGrpSpPr/>
          <p:nvPr/>
        </p:nvGrpSpPr>
        <p:grpSpPr>
          <a:xfrm>
            <a:off x="1028700" y="884039"/>
            <a:ext cx="16230600" cy="8374261"/>
            <a:chOff x="0" y="-38100"/>
            <a:chExt cx="4274726" cy="2205567"/>
          </a:xfrm>
        </p:grpSpPr>
        <p:sp>
          <p:nvSpPr>
            <p:cNvPr id="880" name="Google Shape;880;p32"/>
            <p:cNvSpPr/>
            <p:nvPr/>
          </p:nvSpPr>
          <p:spPr>
            <a:xfrm>
              <a:off x="0" y="0"/>
              <a:ext cx="4274726" cy="2167467"/>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0B13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2"/>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82" name="Google Shape;882;p32"/>
          <p:cNvSpPr txBox="1"/>
          <p:nvPr/>
        </p:nvSpPr>
        <p:spPr>
          <a:xfrm>
            <a:off x="1419033" y="762000"/>
            <a:ext cx="2696700" cy="2132700"/>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13856" u="none" cap="none" strike="noStrike">
                <a:solidFill>
                  <a:srgbClr val="F3F6FA"/>
                </a:solidFill>
                <a:latin typeface="Playfair Display Black"/>
                <a:ea typeface="Playfair Display Black"/>
                <a:cs typeface="Playfair Display Black"/>
                <a:sym typeface="Playfair Display Black"/>
              </a:rPr>
              <a:t>0</a:t>
            </a:r>
            <a:r>
              <a:rPr lang="en-US" sz="13856">
                <a:solidFill>
                  <a:srgbClr val="F3F6FA"/>
                </a:solidFill>
                <a:latin typeface="Playfair Display Black"/>
                <a:ea typeface="Playfair Display Black"/>
                <a:cs typeface="Playfair Display Black"/>
                <a:sym typeface="Playfair Display Black"/>
              </a:rPr>
              <a:t>5</a:t>
            </a:r>
            <a:r>
              <a:rPr b="0" i="0" lang="en-US" sz="13856" u="none" cap="none" strike="noStrike">
                <a:solidFill>
                  <a:srgbClr val="F3F6FA"/>
                </a:solidFill>
                <a:latin typeface="Playfair Display Black"/>
                <a:ea typeface="Playfair Display Black"/>
                <a:cs typeface="Playfair Display Black"/>
                <a:sym typeface="Playfair Display Black"/>
              </a:rPr>
              <a:t>.</a:t>
            </a:r>
            <a:endParaRPr/>
          </a:p>
        </p:txBody>
      </p:sp>
      <p:sp>
        <p:nvSpPr>
          <p:cNvPr id="883" name="Google Shape;883;p32"/>
          <p:cNvSpPr txBox="1"/>
          <p:nvPr/>
        </p:nvSpPr>
        <p:spPr>
          <a:xfrm>
            <a:off x="3426500" y="7442225"/>
            <a:ext cx="13743300" cy="16008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10400">
                <a:solidFill>
                  <a:srgbClr val="F3F6FA"/>
                </a:solidFill>
                <a:latin typeface="Playfair Display Black"/>
                <a:ea typeface="Playfair Display Black"/>
                <a:cs typeface="Playfair Display Black"/>
                <a:sym typeface="Playfair Display Black"/>
              </a:rPr>
              <a:t>Novelty of </a:t>
            </a:r>
            <a:r>
              <a:rPr lang="en-US" sz="10400">
                <a:solidFill>
                  <a:srgbClr val="F3F6FA"/>
                </a:solidFill>
                <a:latin typeface="Playfair Display Black"/>
                <a:ea typeface="Playfair Display Black"/>
                <a:cs typeface="Playfair Display Black"/>
                <a:sym typeface="Playfair Display Black"/>
              </a:rPr>
              <a:t>the</a:t>
            </a:r>
            <a:r>
              <a:rPr lang="en-US" sz="10400">
                <a:solidFill>
                  <a:srgbClr val="F3F6FA"/>
                </a:solidFill>
                <a:latin typeface="Playfair Display Black"/>
                <a:ea typeface="Playfair Display Black"/>
                <a:cs typeface="Playfair Display Black"/>
                <a:sym typeface="Playfair Display Black"/>
              </a:rPr>
              <a:t> Project</a:t>
            </a:r>
            <a:endParaRPr/>
          </a:p>
        </p:txBody>
      </p:sp>
      <p:grpSp>
        <p:nvGrpSpPr>
          <p:cNvPr id="884" name="Google Shape;884;p32"/>
          <p:cNvGrpSpPr/>
          <p:nvPr/>
        </p:nvGrpSpPr>
        <p:grpSpPr>
          <a:xfrm>
            <a:off x="-3233490" y="5979520"/>
            <a:ext cx="6999655" cy="8614961"/>
            <a:chOff x="0" y="0"/>
            <a:chExt cx="9332874" cy="11486614"/>
          </a:xfrm>
        </p:grpSpPr>
        <p:grpSp>
          <p:nvGrpSpPr>
            <p:cNvPr id="885" name="Google Shape;885;p32"/>
            <p:cNvGrpSpPr/>
            <p:nvPr/>
          </p:nvGrpSpPr>
          <p:grpSpPr>
            <a:xfrm>
              <a:off x="0" y="0"/>
              <a:ext cx="9332874" cy="11486614"/>
              <a:chOff x="0" y="0"/>
              <a:chExt cx="660400" cy="812800"/>
            </a:xfrm>
          </p:grpSpPr>
          <p:sp>
            <p:nvSpPr>
              <p:cNvPr id="886" name="Google Shape;886;p32"/>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2"/>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88" name="Google Shape;888;p32"/>
            <p:cNvGrpSpPr/>
            <p:nvPr/>
          </p:nvGrpSpPr>
          <p:grpSpPr>
            <a:xfrm>
              <a:off x="545238" y="671062"/>
              <a:ext cx="8242398" cy="10144490"/>
              <a:chOff x="0" y="0"/>
              <a:chExt cx="660400" cy="812800"/>
            </a:xfrm>
          </p:grpSpPr>
          <p:sp>
            <p:nvSpPr>
              <p:cNvPr id="889" name="Google Shape;889;p32"/>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2"/>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91" name="Google Shape;891;p32"/>
            <p:cNvGrpSpPr/>
            <p:nvPr/>
          </p:nvGrpSpPr>
          <p:grpSpPr>
            <a:xfrm>
              <a:off x="1083502" y="1333541"/>
              <a:ext cx="7165870" cy="8819533"/>
              <a:chOff x="0" y="0"/>
              <a:chExt cx="660400" cy="812800"/>
            </a:xfrm>
          </p:grpSpPr>
          <p:sp>
            <p:nvSpPr>
              <p:cNvPr id="892" name="Google Shape;892;p32"/>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2"/>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894" name="Google Shape;894;p32"/>
          <p:cNvGrpSpPr/>
          <p:nvPr/>
        </p:nvGrpSpPr>
        <p:grpSpPr>
          <a:xfrm rot="10800000">
            <a:off x="13557529" y="-3278780"/>
            <a:ext cx="6999655" cy="8614961"/>
            <a:chOff x="0" y="0"/>
            <a:chExt cx="9332874" cy="11486614"/>
          </a:xfrm>
        </p:grpSpPr>
        <p:grpSp>
          <p:nvGrpSpPr>
            <p:cNvPr id="895" name="Google Shape;895;p32"/>
            <p:cNvGrpSpPr/>
            <p:nvPr/>
          </p:nvGrpSpPr>
          <p:grpSpPr>
            <a:xfrm>
              <a:off x="0" y="0"/>
              <a:ext cx="9332874" cy="11486614"/>
              <a:chOff x="0" y="0"/>
              <a:chExt cx="660400" cy="812800"/>
            </a:xfrm>
          </p:grpSpPr>
          <p:sp>
            <p:nvSpPr>
              <p:cNvPr id="896" name="Google Shape;896;p32"/>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2"/>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98" name="Google Shape;898;p32"/>
            <p:cNvGrpSpPr/>
            <p:nvPr/>
          </p:nvGrpSpPr>
          <p:grpSpPr>
            <a:xfrm>
              <a:off x="545238" y="671062"/>
              <a:ext cx="8242398" cy="10144490"/>
              <a:chOff x="0" y="0"/>
              <a:chExt cx="660400" cy="812800"/>
            </a:xfrm>
          </p:grpSpPr>
          <p:sp>
            <p:nvSpPr>
              <p:cNvPr id="899" name="Google Shape;899;p32"/>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2"/>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01" name="Google Shape;901;p32"/>
            <p:cNvGrpSpPr/>
            <p:nvPr/>
          </p:nvGrpSpPr>
          <p:grpSpPr>
            <a:xfrm>
              <a:off x="1083502" y="1333541"/>
              <a:ext cx="7165870" cy="8819533"/>
              <a:chOff x="0" y="0"/>
              <a:chExt cx="660400" cy="812800"/>
            </a:xfrm>
          </p:grpSpPr>
          <p:sp>
            <p:nvSpPr>
              <p:cNvPr id="902" name="Google Shape;902;p32"/>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32"/>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cxnSp>
        <p:nvCxnSpPr>
          <p:cNvPr id="904" name="Google Shape;904;p32"/>
          <p:cNvCxnSpPr/>
          <p:nvPr/>
        </p:nvCxnSpPr>
        <p:spPr>
          <a:xfrm>
            <a:off x="4638177" y="2245984"/>
            <a:ext cx="9799801" cy="0"/>
          </a:xfrm>
          <a:prstGeom prst="straightConnector1">
            <a:avLst/>
          </a:prstGeom>
          <a:noFill/>
          <a:ln cap="flat" cmpd="sng" w="38100">
            <a:solidFill>
              <a:srgbClr val="F3F6FA"/>
            </a:solidFill>
            <a:prstDash val="solid"/>
            <a:round/>
            <a:headEnd len="sm" w="sm" type="none"/>
            <a:tailEnd len="sm" w="sm" type="none"/>
          </a:ln>
        </p:spPr>
      </p:cxnSp>
      <p:grpSp>
        <p:nvGrpSpPr>
          <p:cNvPr id="905" name="Google Shape;905;p32"/>
          <p:cNvGrpSpPr/>
          <p:nvPr/>
        </p:nvGrpSpPr>
        <p:grpSpPr>
          <a:xfrm>
            <a:off x="15226010" y="2079760"/>
            <a:ext cx="406823" cy="408647"/>
            <a:chOff x="1813" y="0"/>
            <a:chExt cx="809173" cy="812800"/>
          </a:xfrm>
        </p:grpSpPr>
        <p:sp>
          <p:nvSpPr>
            <p:cNvPr id="906" name="Google Shape;906;p32"/>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2"/>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08" name="Google Shape;908;p32"/>
          <p:cNvGrpSpPr/>
          <p:nvPr/>
        </p:nvGrpSpPr>
        <p:grpSpPr>
          <a:xfrm>
            <a:off x="15789684" y="2079760"/>
            <a:ext cx="406823" cy="408647"/>
            <a:chOff x="1813" y="0"/>
            <a:chExt cx="809173" cy="812800"/>
          </a:xfrm>
        </p:grpSpPr>
        <p:sp>
          <p:nvSpPr>
            <p:cNvPr id="909" name="Google Shape;909;p32"/>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2"/>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11" name="Google Shape;911;p32"/>
          <p:cNvGrpSpPr/>
          <p:nvPr/>
        </p:nvGrpSpPr>
        <p:grpSpPr>
          <a:xfrm>
            <a:off x="16350731" y="2079760"/>
            <a:ext cx="406823" cy="408647"/>
            <a:chOff x="1813" y="0"/>
            <a:chExt cx="809173" cy="812800"/>
          </a:xfrm>
        </p:grpSpPr>
        <p:sp>
          <p:nvSpPr>
            <p:cNvPr id="912" name="Google Shape;912;p32"/>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2"/>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917" name="Shape 917"/>
        <p:cNvGrpSpPr/>
        <p:nvPr/>
      </p:nvGrpSpPr>
      <p:grpSpPr>
        <a:xfrm>
          <a:off x="0" y="0"/>
          <a:ext cx="0" cy="0"/>
          <a:chOff x="0" y="0"/>
          <a:chExt cx="0" cy="0"/>
        </a:xfrm>
      </p:grpSpPr>
      <p:grpSp>
        <p:nvGrpSpPr>
          <p:cNvPr id="918" name="Google Shape;918;p33"/>
          <p:cNvGrpSpPr/>
          <p:nvPr/>
        </p:nvGrpSpPr>
        <p:grpSpPr>
          <a:xfrm>
            <a:off x="14607723" y="8051515"/>
            <a:ext cx="6999679" cy="8616579"/>
            <a:chOff x="0" y="0"/>
            <a:chExt cx="9332905" cy="11488772"/>
          </a:xfrm>
        </p:grpSpPr>
        <p:grpSp>
          <p:nvGrpSpPr>
            <p:cNvPr id="919" name="Google Shape;919;p33"/>
            <p:cNvGrpSpPr/>
            <p:nvPr/>
          </p:nvGrpSpPr>
          <p:grpSpPr>
            <a:xfrm>
              <a:off x="0" y="0"/>
              <a:ext cx="9332905" cy="11488772"/>
              <a:chOff x="0" y="0"/>
              <a:chExt cx="660400" cy="812950"/>
            </a:xfrm>
          </p:grpSpPr>
          <p:sp>
            <p:nvSpPr>
              <p:cNvPr id="920" name="Google Shape;920;p33"/>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3"/>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22" name="Google Shape;922;p33"/>
            <p:cNvGrpSpPr/>
            <p:nvPr/>
          </p:nvGrpSpPr>
          <p:grpSpPr>
            <a:xfrm>
              <a:off x="545238" y="671062"/>
              <a:ext cx="8242386" cy="10146348"/>
              <a:chOff x="0" y="0"/>
              <a:chExt cx="660400" cy="812950"/>
            </a:xfrm>
          </p:grpSpPr>
          <p:sp>
            <p:nvSpPr>
              <p:cNvPr id="923" name="Google Shape;923;p33"/>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3"/>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25" name="Google Shape;925;p33"/>
            <p:cNvGrpSpPr/>
            <p:nvPr/>
          </p:nvGrpSpPr>
          <p:grpSpPr>
            <a:xfrm>
              <a:off x="1083502" y="1333541"/>
              <a:ext cx="7165868" cy="8821158"/>
              <a:chOff x="0" y="0"/>
              <a:chExt cx="660400" cy="812950"/>
            </a:xfrm>
          </p:grpSpPr>
          <p:sp>
            <p:nvSpPr>
              <p:cNvPr id="926" name="Google Shape;926;p33"/>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3"/>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928" name="Google Shape;928;p33"/>
          <p:cNvGrpSpPr/>
          <p:nvPr/>
        </p:nvGrpSpPr>
        <p:grpSpPr>
          <a:xfrm>
            <a:off x="-3434167" y="8978544"/>
            <a:ext cx="6039490" cy="7434590"/>
            <a:chOff x="0" y="0"/>
            <a:chExt cx="8052653" cy="9912787"/>
          </a:xfrm>
        </p:grpSpPr>
        <p:grpSp>
          <p:nvGrpSpPr>
            <p:cNvPr id="929" name="Google Shape;929;p33"/>
            <p:cNvGrpSpPr/>
            <p:nvPr/>
          </p:nvGrpSpPr>
          <p:grpSpPr>
            <a:xfrm>
              <a:off x="0" y="0"/>
              <a:ext cx="8052653" cy="9912787"/>
              <a:chOff x="0" y="0"/>
              <a:chExt cx="660400" cy="812950"/>
            </a:xfrm>
          </p:grpSpPr>
          <p:sp>
            <p:nvSpPr>
              <p:cNvPr id="930" name="Google Shape;930;p33"/>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3"/>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32" name="Google Shape;932;p33"/>
            <p:cNvGrpSpPr/>
            <p:nvPr/>
          </p:nvGrpSpPr>
          <p:grpSpPr>
            <a:xfrm>
              <a:off x="470446" y="579010"/>
              <a:ext cx="7111782" cy="8754577"/>
              <a:chOff x="0" y="0"/>
              <a:chExt cx="660400" cy="812950"/>
            </a:xfrm>
          </p:grpSpPr>
          <p:sp>
            <p:nvSpPr>
              <p:cNvPr id="933" name="Google Shape;933;p33"/>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3"/>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35" name="Google Shape;935;p33"/>
            <p:cNvGrpSpPr/>
            <p:nvPr/>
          </p:nvGrpSpPr>
          <p:grpSpPr>
            <a:xfrm>
              <a:off x="934874" y="1150614"/>
              <a:ext cx="6182929" cy="7611163"/>
              <a:chOff x="0" y="0"/>
              <a:chExt cx="660400" cy="812950"/>
            </a:xfrm>
          </p:grpSpPr>
          <p:sp>
            <p:nvSpPr>
              <p:cNvPr id="936" name="Google Shape;936;p33"/>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3"/>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938" name="Google Shape;938;p33"/>
          <p:cNvGrpSpPr/>
          <p:nvPr/>
        </p:nvGrpSpPr>
        <p:grpSpPr>
          <a:xfrm rot="10800000">
            <a:off x="15377824" y="-3435184"/>
            <a:ext cx="3904945" cy="4806973"/>
            <a:chOff x="0" y="0"/>
            <a:chExt cx="5206594" cy="6409298"/>
          </a:xfrm>
        </p:grpSpPr>
        <p:grpSp>
          <p:nvGrpSpPr>
            <p:cNvPr id="939" name="Google Shape;939;p33"/>
            <p:cNvGrpSpPr/>
            <p:nvPr/>
          </p:nvGrpSpPr>
          <p:grpSpPr>
            <a:xfrm>
              <a:off x="0" y="0"/>
              <a:ext cx="5206594" cy="6409298"/>
              <a:chOff x="0" y="0"/>
              <a:chExt cx="660400" cy="812950"/>
            </a:xfrm>
          </p:grpSpPr>
          <p:sp>
            <p:nvSpPr>
              <p:cNvPr id="940" name="Google Shape;940;p33"/>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3"/>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42" name="Google Shape;942;p33"/>
            <p:cNvGrpSpPr/>
            <p:nvPr/>
          </p:nvGrpSpPr>
          <p:grpSpPr>
            <a:xfrm>
              <a:off x="304175" y="374370"/>
              <a:ext cx="4598233" cy="5660408"/>
              <a:chOff x="0" y="0"/>
              <a:chExt cx="660400" cy="812950"/>
            </a:xfrm>
          </p:grpSpPr>
          <p:sp>
            <p:nvSpPr>
              <p:cNvPr id="943" name="Google Shape;943;p33"/>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3"/>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45" name="Google Shape;945;p33"/>
            <p:cNvGrpSpPr/>
            <p:nvPr/>
          </p:nvGrpSpPr>
          <p:grpSpPr>
            <a:xfrm>
              <a:off x="604460" y="743950"/>
              <a:ext cx="3997665" cy="4921112"/>
              <a:chOff x="0" y="0"/>
              <a:chExt cx="660400" cy="812950"/>
            </a:xfrm>
          </p:grpSpPr>
          <p:sp>
            <p:nvSpPr>
              <p:cNvPr id="946" name="Google Shape;946;p33"/>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3"/>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948" name="Google Shape;948;p33"/>
          <p:cNvGrpSpPr/>
          <p:nvPr/>
        </p:nvGrpSpPr>
        <p:grpSpPr>
          <a:xfrm>
            <a:off x="443962" y="346840"/>
            <a:ext cx="406852" cy="408676"/>
            <a:chOff x="1813" y="0"/>
            <a:chExt cx="809173" cy="812800"/>
          </a:xfrm>
        </p:grpSpPr>
        <p:sp>
          <p:nvSpPr>
            <p:cNvPr id="949" name="Google Shape;949;p3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3"/>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51" name="Google Shape;951;p33"/>
          <p:cNvGrpSpPr/>
          <p:nvPr/>
        </p:nvGrpSpPr>
        <p:grpSpPr>
          <a:xfrm>
            <a:off x="1007636" y="346840"/>
            <a:ext cx="406852" cy="408676"/>
            <a:chOff x="1813" y="0"/>
            <a:chExt cx="809173" cy="812800"/>
          </a:xfrm>
        </p:grpSpPr>
        <p:sp>
          <p:nvSpPr>
            <p:cNvPr id="952" name="Google Shape;952;p3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3"/>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54" name="Google Shape;954;p33"/>
          <p:cNvGrpSpPr/>
          <p:nvPr/>
        </p:nvGrpSpPr>
        <p:grpSpPr>
          <a:xfrm>
            <a:off x="1568684" y="346840"/>
            <a:ext cx="406852" cy="408676"/>
            <a:chOff x="1813" y="0"/>
            <a:chExt cx="809173" cy="812800"/>
          </a:xfrm>
        </p:grpSpPr>
        <p:sp>
          <p:nvSpPr>
            <p:cNvPr id="955" name="Google Shape;955;p3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3"/>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57" name="Google Shape;957;p33"/>
          <p:cNvSpPr txBox="1"/>
          <p:nvPr/>
        </p:nvSpPr>
        <p:spPr>
          <a:xfrm>
            <a:off x="2256900" y="2990600"/>
            <a:ext cx="13774200" cy="4920900"/>
          </a:xfrm>
          <a:prstGeom prst="rect">
            <a:avLst/>
          </a:prstGeom>
          <a:noFill/>
          <a:ln>
            <a:noFill/>
          </a:ln>
        </p:spPr>
        <p:txBody>
          <a:bodyPr anchorCtr="0" anchor="t" bIns="91425" lIns="91425" spcFirstLastPara="1" rIns="91425" wrap="square" tIns="91425">
            <a:spAutoFit/>
          </a:bodyPr>
          <a:lstStyle/>
          <a:p>
            <a:pPr indent="-444500" lvl="0" marL="457200" rtl="0" algn="l">
              <a:lnSpc>
                <a:spcPct val="115000"/>
              </a:lnSpc>
              <a:spcBef>
                <a:spcPts val="1200"/>
              </a:spcBef>
              <a:spcAft>
                <a:spcPts val="0"/>
              </a:spcAft>
              <a:buClr>
                <a:srgbClr val="252525"/>
              </a:buClr>
              <a:buSzPts val="3400"/>
              <a:buChar char="●"/>
            </a:pPr>
            <a:r>
              <a:rPr lang="en-US" sz="3400">
                <a:solidFill>
                  <a:srgbClr val="252525"/>
                </a:solidFill>
              </a:rPr>
              <a:t>Our app uses Python modules for object image detection to help blind and visually impaired people navigate their surroundings.</a:t>
            </a:r>
            <a:endParaRPr sz="3400">
              <a:solidFill>
                <a:srgbClr val="252525"/>
              </a:solidFill>
            </a:endParaRPr>
          </a:p>
          <a:p>
            <a:pPr indent="-444500" lvl="0" marL="457200" rtl="0" algn="l">
              <a:lnSpc>
                <a:spcPct val="115000"/>
              </a:lnSpc>
              <a:spcBef>
                <a:spcPts val="0"/>
              </a:spcBef>
              <a:spcAft>
                <a:spcPts val="0"/>
              </a:spcAft>
              <a:buClr>
                <a:srgbClr val="252525"/>
              </a:buClr>
              <a:buSzPts val="3400"/>
              <a:buChar char="●"/>
            </a:pPr>
            <a:r>
              <a:rPr lang="en-US" sz="3400">
                <a:solidFill>
                  <a:srgbClr val="252525"/>
                </a:solidFill>
              </a:rPr>
              <a:t>By leveraging cutting-edge image recognition technology, our app can identify objects in real-time, providing users with essential information about their environment.</a:t>
            </a:r>
            <a:endParaRPr sz="3400">
              <a:solidFill>
                <a:srgbClr val="252525"/>
              </a:solidFill>
            </a:endParaRPr>
          </a:p>
          <a:p>
            <a:pPr indent="-444500" lvl="0" marL="457200" rtl="0" algn="l">
              <a:lnSpc>
                <a:spcPct val="115000"/>
              </a:lnSpc>
              <a:spcBef>
                <a:spcPts val="0"/>
              </a:spcBef>
              <a:spcAft>
                <a:spcPts val="0"/>
              </a:spcAft>
              <a:buClr>
                <a:srgbClr val="252525"/>
              </a:buClr>
              <a:buSzPts val="3400"/>
              <a:buChar char="●"/>
            </a:pPr>
            <a:r>
              <a:rPr lang="en-US" sz="3400">
                <a:solidFill>
                  <a:srgbClr val="252525"/>
                </a:solidFill>
              </a:rPr>
              <a:t>The app uses a variety of computer vision techniques to detect and classify objects based on their visual features, including shape, size, and color.</a:t>
            </a:r>
            <a:endParaRPr sz="3400">
              <a:solidFill>
                <a:srgbClr val="252525"/>
              </a:solidFill>
            </a:endParaRPr>
          </a:p>
        </p:txBody>
      </p:sp>
      <p:sp>
        <p:nvSpPr>
          <p:cNvPr id="958" name="Google Shape;958;p33"/>
          <p:cNvSpPr txBox="1"/>
          <p:nvPr/>
        </p:nvSpPr>
        <p:spPr>
          <a:xfrm>
            <a:off x="7191450" y="844650"/>
            <a:ext cx="39051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8000"/>
              <a:t>Novel</a:t>
            </a:r>
            <a:r>
              <a:rPr b="1" lang="en-US" sz="8000"/>
              <a:t>ty</a:t>
            </a:r>
            <a:endParaRPr b="1" sz="8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962" name="Shape 962"/>
        <p:cNvGrpSpPr/>
        <p:nvPr/>
      </p:nvGrpSpPr>
      <p:grpSpPr>
        <a:xfrm>
          <a:off x="0" y="0"/>
          <a:ext cx="0" cy="0"/>
          <a:chOff x="0" y="0"/>
          <a:chExt cx="0" cy="0"/>
        </a:xfrm>
      </p:grpSpPr>
      <p:grpSp>
        <p:nvGrpSpPr>
          <p:cNvPr id="963" name="Google Shape;963;p34"/>
          <p:cNvGrpSpPr/>
          <p:nvPr/>
        </p:nvGrpSpPr>
        <p:grpSpPr>
          <a:xfrm>
            <a:off x="14607723" y="8051515"/>
            <a:ext cx="6999679" cy="8616579"/>
            <a:chOff x="0" y="0"/>
            <a:chExt cx="9332905" cy="11488772"/>
          </a:xfrm>
        </p:grpSpPr>
        <p:grpSp>
          <p:nvGrpSpPr>
            <p:cNvPr id="964" name="Google Shape;964;p34"/>
            <p:cNvGrpSpPr/>
            <p:nvPr/>
          </p:nvGrpSpPr>
          <p:grpSpPr>
            <a:xfrm>
              <a:off x="0" y="0"/>
              <a:ext cx="9332905" cy="11488772"/>
              <a:chOff x="0" y="0"/>
              <a:chExt cx="660400" cy="812950"/>
            </a:xfrm>
          </p:grpSpPr>
          <p:sp>
            <p:nvSpPr>
              <p:cNvPr id="965" name="Google Shape;965;p3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4"/>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67" name="Google Shape;967;p34"/>
            <p:cNvGrpSpPr/>
            <p:nvPr/>
          </p:nvGrpSpPr>
          <p:grpSpPr>
            <a:xfrm>
              <a:off x="545238" y="671062"/>
              <a:ext cx="8242386" cy="10146348"/>
              <a:chOff x="0" y="0"/>
              <a:chExt cx="660400" cy="812950"/>
            </a:xfrm>
          </p:grpSpPr>
          <p:sp>
            <p:nvSpPr>
              <p:cNvPr id="968" name="Google Shape;968;p3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4"/>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70" name="Google Shape;970;p34"/>
            <p:cNvGrpSpPr/>
            <p:nvPr/>
          </p:nvGrpSpPr>
          <p:grpSpPr>
            <a:xfrm>
              <a:off x="1083502" y="1333541"/>
              <a:ext cx="7165868" cy="8821158"/>
              <a:chOff x="0" y="0"/>
              <a:chExt cx="660400" cy="812950"/>
            </a:xfrm>
          </p:grpSpPr>
          <p:sp>
            <p:nvSpPr>
              <p:cNvPr id="971" name="Google Shape;971;p3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4"/>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973" name="Google Shape;973;p34"/>
          <p:cNvGrpSpPr/>
          <p:nvPr/>
        </p:nvGrpSpPr>
        <p:grpSpPr>
          <a:xfrm>
            <a:off x="-3434167" y="8978544"/>
            <a:ext cx="6039490" cy="7434590"/>
            <a:chOff x="0" y="0"/>
            <a:chExt cx="8052653" cy="9912787"/>
          </a:xfrm>
        </p:grpSpPr>
        <p:grpSp>
          <p:nvGrpSpPr>
            <p:cNvPr id="974" name="Google Shape;974;p34"/>
            <p:cNvGrpSpPr/>
            <p:nvPr/>
          </p:nvGrpSpPr>
          <p:grpSpPr>
            <a:xfrm>
              <a:off x="0" y="0"/>
              <a:ext cx="8052653" cy="9912787"/>
              <a:chOff x="0" y="0"/>
              <a:chExt cx="660400" cy="812950"/>
            </a:xfrm>
          </p:grpSpPr>
          <p:sp>
            <p:nvSpPr>
              <p:cNvPr id="975" name="Google Shape;975;p3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4"/>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77" name="Google Shape;977;p34"/>
            <p:cNvGrpSpPr/>
            <p:nvPr/>
          </p:nvGrpSpPr>
          <p:grpSpPr>
            <a:xfrm>
              <a:off x="470446" y="579010"/>
              <a:ext cx="7111782" cy="8754577"/>
              <a:chOff x="0" y="0"/>
              <a:chExt cx="660400" cy="812950"/>
            </a:xfrm>
          </p:grpSpPr>
          <p:sp>
            <p:nvSpPr>
              <p:cNvPr id="978" name="Google Shape;978;p3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4"/>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80" name="Google Shape;980;p34"/>
            <p:cNvGrpSpPr/>
            <p:nvPr/>
          </p:nvGrpSpPr>
          <p:grpSpPr>
            <a:xfrm>
              <a:off x="934874" y="1150614"/>
              <a:ext cx="6182929" cy="7611163"/>
              <a:chOff x="0" y="0"/>
              <a:chExt cx="660400" cy="812950"/>
            </a:xfrm>
          </p:grpSpPr>
          <p:sp>
            <p:nvSpPr>
              <p:cNvPr id="981" name="Google Shape;981;p3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4"/>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983" name="Google Shape;983;p34"/>
          <p:cNvGrpSpPr/>
          <p:nvPr/>
        </p:nvGrpSpPr>
        <p:grpSpPr>
          <a:xfrm rot="10800000">
            <a:off x="15377824" y="-3435184"/>
            <a:ext cx="3904945" cy="4806973"/>
            <a:chOff x="0" y="0"/>
            <a:chExt cx="5206594" cy="6409298"/>
          </a:xfrm>
        </p:grpSpPr>
        <p:grpSp>
          <p:nvGrpSpPr>
            <p:cNvPr id="984" name="Google Shape;984;p34"/>
            <p:cNvGrpSpPr/>
            <p:nvPr/>
          </p:nvGrpSpPr>
          <p:grpSpPr>
            <a:xfrm>
              <a:off x="0" y="0"/>
              <a:ext cx="5206594" cy="6409298"/>
              <a:chOff x="0" y="0"/>
              <a:chExt cx="660400" cy="812950"/>
            </a:xfrm>
          </p:grpSpPr>
          <p:sp>
            <p:nvSpPr>
              <p:cNvPr id="985" name="Google Shape;985;p3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4"/>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87" name="Google Shape;987;p34"/>
            <p:cNvGrpSpPr/>
            <p:nvPr/>
          </p:nvGrpSpPr>
          <p:grpSpPr>
            <a:xfrm>
              <a:off x="304175" y="374370"/>
              <a:ext cx="4598233" cy="5660408"/>
              <a:chOff x="0" y="0"/>
              <a:chExt cx="660400" cy="812950"/>
            </a:xfrm>
          </p:grpSpPr>
          <p:sp>
            <p:nvSpPr>
              <p:cNvPr id="988" name="Google Shape;988;p3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4"/>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90" name="Google Shape;990;p34"/>
            <p:cNvGrpSpPr/>
            <p:nvPr/>
          </p:nvGrpSpPr>
          <p:grpSpPr>
            <a:xfrm>
              <a:off x="604460" y="743950"/>
              <a:ext cx="3997665" cy="4921112"/>
              <a:chOff x="0" y="0"/>
              <a:chExt cx="660400" cy="812950"/>
            </a:xfrm>
          </p:grpSpPr>
          <p:sp>
            <p:nvSpPr>
              <p:cNvPr id="991" name="Google Shape;991;p3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4"/>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993" name="Google Shape;993;p34"/>
          <p:cNvGrpSpPr/>
          <p:nvPr/>
        </p:nvGrpSpPr>
        <p:grpSpPr>
          <a:xfrm>
            <a:off x="443962" y="346840"/>
            <a:ext cx="406852" cy="408676"/>
            <a:chOff x="1813" y="0"/>
            <a:chExt cx="809173" cy="812800"/>
          </a:xfrm>
        </p:grpSpPr>
        <p:sp>
          <p:nvSpPr>
            <p:cNvPr id="994" name="Google Shape;994;p3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4"/>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96" name="Google Shape;996;p34"/>
          <p:cNvGrpSpPr/>
          <p:nvPr/>
        </p:nvGrpSpPr>
        <p:grpSpPr>
          <a:xfrm>
            <a:off x="1007636" y="346840"/>
            <a:ext cx="406852" cy="408676"/>
            <a:chOff x="1813" y="0"/>
            <a:chExt cx="809173" cy="812800"/>
          </a:xfrm>
        </p:grpSpPr>
        <p:sp>
          <p:nvSpPr>
            <p:cNvPr id="997" name="Google Shape;997;p3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4"/>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99" name="Google Shape;999;p34"/>
          <p:cNvGrpSpPr/>
          <p:nvPr/>
        </p:nvGrpSpPr>
        <p:grpSpPr>
          <a:xfrm>
            <a:off x="1568684" y="346840"/>
            <a:ext cx="406852" cy="408676"/>
            <a:chOff x="1813" y="0"/>
            <a:chExt cx="809173" cy="812800"/>
          </a:xfrm>
        </p:grpSpPr>
        <p:sp>
          <p:nvSpPr>
            <p:cNvPr id="1000" name="Google Shape;1000;p3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4"/>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02" name="Google Shape;1002;p34"/>
          <p:cNvSpPr txBox="1"/>
          <p:nvPr/>
        </p:nvSpPr>
        <p:spPr>
          <a:xfrm>
            <a:off x="2368050" y="2851925"/>
            <a:ext cx="13774200" cy="5522700"/>
          </a:xfrm>
          <a:prstGeom prst="rect">
            <a:avLst/>
          </a:prstGeom>
          <a:noFill/>
          <a:ln>
            <a:noFill/>
          </a:ln>
        </p:spPr>
        <p:txBody>
          <a:bodyPr anchorCtr="0" anchor="t" bIns="91425" lIns="91425" spcFirstLastPara="1" rIns="91425" wrap="square" tIns="91425">
            <a:spAutoFit/>
          </a:bodyPr>
          <a:lstStyle/>
          <a:p>
            <a:pPr indent="-444500" lvl="0" marL="457200" rtl="0" algn="l">
              <a:lnSpc>
                <a:spcPct val="115000"/>
              </a:lnSpc>
              <a:spcBef>
                <a:spcPts val="1200"/>
              </a:spcBef>
              <a:spcAft>
                <a:spcPts val="0"/>
              </a:spcAft>
              <a:buClr>
                <a:srgbClr val="252525"/>
              </a:buClr>
              <a:buSzPts val="3400"/>
              <a:buChar char="●"/>
            </a:pPr>
            <a:r>
              <a:rPr lang="en-US" sz="3400">
                <a:solidFill>
                  <a:srgbClr val="252525"/>
                </a:solidFill>
              </a:rPr>
              <a:t>With our app, blind and visually impaired users can receive audio feedback about the location and distance of nearby objects, helping them navigate safely and independently.</a:t>
            </a:r>
            <a:endParaRPr sz="3400">
              <a:solidFill>
                <a:srgbClr val="252525"/>
              </a:solidFill>
            </a:endParaRPr>
          </a:p>
          <a:p>
            <a:pPr indent="-444500" lvl="0" marL="457200" rtl="0" algn="l">
              <a:lnSpc>
                <a:spcPct val="115000"/>
              </a:lnSpc>
              <a:spcBef>
                <a:spcPts val="0"/>
              </a:spcBef>
              <a:spcAft>
                <a:spcPts val="0"/>
              </a:spcAft>
              <a:buClr>
                <a:srgbClr val="252525"/>
              </a:buClr>
              <a:buSzPts val="3400"/>
              <a:buChar char="●"/>
            </a:pPr>
            <a:r>
              <a:rPr lang="en-US" sz="3400">
                <a:solidFill>
                  <a:srgbClr val="252525"/>
                </a:solidFill>
              </a:rPr>
              <a:t>Our innovative algorithm utilizes deep learning techniques to increase object detection accuracy and provide even more precise feedback.</a:t>
            </a:r>
            <a:endParaRPr sz="3400">
              <a:solidFill>
                <a:srgbClr val="252525"/>
              </a:solidFill>
            </a:endParaRPr>
          </a:p>
          <a:p>
            <a:pPr indent="-444500" lvl="0" marL="457200" rtl="0" algn="l">
              <a:lnSpc>
                <a:spcPct val="115000"/>
              </a:lnSpc>
              <a:spcBef>
                <a:spcPts val="0"/>
              </a:spcBef>
              <a:spcAft>
                <a:spcPts val="0"/>
              </a:spcAft>
              <a:buClr>
                <a:srgbClr val="252525"/>
              </a:buClr>
              <a:buSzPts val="3400"/>
              <a:buChar char="●"/>
            </a:pPr>
            <a:r>
              <a:rPr lang="en-US" sz="3400">
                <a:solidFill>
                  <a:srgbClr val="252525"/>
                </a:solidFill>
              </a:rPr>
              <a:t>Our goal is to help create a more inclusive and accessible world for all, by empowering those with visual impairments to navigate their surroundings with confidence and ease.</a:t>
            </a:r>
            <a:endParaRPr sz="3400">
              <a:solidFill>
                <a:srgbClr val="252525"/>
              </a:solidFill>
            </a:endParaRPr>
          </a:p>
        </p:txBody>
      </p:sp>
      <p:sp>
        <p:nvSpPr>
          <p:cNvPr id="1003" name="Google Shape;1003;p34"/>
          <p:cNvSpPr txBox="1"/>
          <p:nvPr/>
        </p:nvSpPr>
        <p:spPr>
          <a:xfrm>
            <a:off x="7110450" y="882500"/>
            <a:ext cx="40671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8000"/>
              <a:t>Novelty</a:t>
            </a:r>
            <a:endParaRPr b="1" sz="8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1007" name="Shape 1007"/>
        <p:cNvGrpSpPr/>
        <p:nvPr/>
      </p:nvGrpSpPr>
      <p:grpSpPr>
        <a:xfrm>
          <a:off x="0" y="0"/>
          <a:ext cx="0" cy="0"/>
          <a:chOff x="0" y="0"/>
          <a:chExt cx="0" cy="0"/>
        </a:xfrm>
      </p:grpSpPr>
      <p:sp>
        <p:nvSpPr>
          <p:cNvPr id="1008" name="Google Shape;1008;p35"/>
          <p:cNvSpPr txBox="1"/>
          <p:nvPr/>
        </p:nvSpPr>
        <p:spPr>
          <a:xfrm>
            <a:off x="881750" y="444550"/>
            <a:ext cx="16736700" cy="12159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7900">
                <a:solidFill>
                  <a:srgbClr val="0B1320"/>
                </a:solidFill>
                <a:latin typeface="Playfair Display Black"/>
                <a:ea typeface="Playfair Display Black"/>
                <a:cs typeface="Playfair Display Black"/>
                <a:sym typeface="Playfair Display Black"/>
              </a:rPr>
              <a:t>06. Overall System Architecture</a:t>
            </a:r>
            <a:endParaRPr sz="1800"/>
          </a:p>
        </p:txBody>
      </p:sp>
      <p:pic>
        <p:nvPicPr>
          <p:cNvPr id="1009" name="Google Shape;1009;p35"/>
          <p:cNvPicPr preferRelativeResize="0"/>
          <p:nvPr/>
        </p:nvPicPr>
        <p:blipFill>
          <a:blip r:embed="rId3">
            <a:alphaModFix/>
          </a:blip>
          <a:stretch>
            <a:fillRect/>
          </a:stretch>
        </p:blipFill>
        <p:spPr>
          <a:xfrm>
            <a:off x="2152650" y="2317725"/>
            <a:ext cx="13404400" cy="7536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1013" name="Shape 1013"/>
        <p:cNvGrpSpPr/>
        <p:nvPr/>
      </p:nvGrpSpPr>
      <p:grpSpPr>
        <a:xfrm>
          <a:off x="0" y="0"/>
          <a:ext cx="0" cy="0"/>
          <a:chOff x="0" y="0"/>
          <a:chExt cx="0" cy="0"/>
        </a:xfrm>
      </p:grpSpPr>
      <p:grpSp>
        <p:nvGrpSpPr>
          <p:cNvPr id="1014" name="Google Shape;1014;p36"/>
          <p:cNvGrpSpPr/>
          <p:nvPr/>
        </p:nvGrpSpPr>
        <p:grpSpPr>
          <a:xfrm>
            <a:off x="14607723" y="8051515"/>
            <a:ext cx="6999679" cy="8616579"/>
            <a:chOff x="0" y="0"/>
            <a:chExt cx="9332905" cy="11488772"/>
          </a:xfrm>
        </p:grpSpPr>
        <p:grpSp>
          <p:nvGrpSpPr>
            <p:cNvPr id="1015" name="Google Shape;1015;p36"/>
            <p:cNvGrpSpPr/>
            <p:nvPr/>
          </p:nvGrpSpPr>
          <p:grpSpPr>
            <a:xfrm>
              <a:off x="0" y="0"/>
              <a:ext cx="9332905" cy="11488772"/>
              <a:chOff x="0" y="0"/>
              <a:chExt cx="660400" cy="812950"/>
            </a:xfrm>
          </p:grpSpPr>
          <p:sp>
            <p:nvSpPr>
              <p:cNvPr id="1016" name="Google Shape;1016;p3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6"/>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18" name="Google Shape;1018;p36"/>
            <p:cNvGrpSpPr/>
            <p:nvPr/>
          </p:nvGrpSpPr>
          <p:grpSpPr>
            <a:xfrm>
              <a:off x="545238" y="671062"/>
              <a:ext cx="8242386" cy="10146348"/>
              <a:chOff x="0" y="0"/>
              <a:chExt cx="660400" cy="812950"/>
            </a:xfrm>
          </p:grpSpPr>
          <p:sp>
            <p:nvSpPr>
              <p:cNvPr id="1019" name="Google Shape;1019;p3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6"/>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21" name="Google Shape;1021;p36"/>
            <p:cNvGrpSpPr/>
            <p:nvPr/>
          </p:nvGrpSpPr>
          <p:grpSpPr>
            <a:xfrm>
              <a:off x="1083502" y="1333541"/>
              <a:ext cx="7165868" cy="8821158"/>
              <a:chOff x="0" y="0"/>
              <a:chExt cx="660400" cy="812950"/>
            </a:xfrm>
          </p:grpSpPr>
          <p:sp>
            <p:nvSpPr>
              <p:cNvPr id="1022" name="Google Shape;1022;p3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6"/>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1024" name="Google Shape;1024;p36"/>
          <p:cNvGrpSpPr/>
          <p:nvPr/>
        </p:nvGrpSpPr>
        <p:grpSpPr>
          <a:xfrm>
            <a:off x="-3434167" y="8978544"/>
            <a:ext cx="6039490" cy="7434590"/>
            <a:chOff x="0" y="0"/>
            <a:chExt cx="8052653" cy="9912787"/>
          </a:xfrm>
        </p:grpSpPr>
        <p:grpSp>
          <p:nvGrpSpPr>
            <p:cNvPr id="1025" name="Google Shape;1025;p36"/>
            <p:cNvGrpSpPr/>
            <p:nvPr/>
          </p:nvGrpSpPr>
          <p:grpSpPr>
            <a:xfrm>
              <a:off x="0" y="0"/>
              <a:ext cx="8052653" cy="9912787"/>
              <a:chOff x="0" y="0"/>
              <a:chExt cx="660400" cy="812950"/>
            </a:xfrm>
          </p:grpSpPr>
          <p:sp>
            <p:nvSpPr>
              <p:cNvPr id="1026" name="Google Shape;1026;p3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6"/>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28" name="Google Shape;1028;p36"/>
            <p:cNvGrpSpPr/>
            <p:nvPr/>
          </p:nvGrpSpPr>
          <p:grpSpPr>
            <a:xfrm>
              <a:off x="470446" y="579010"/>
              <a:ext cx="7111782" cy="8754577"/>
              <a:chOff x="0" y="0"/>
              <a:chExt cx="660400" cy="812950"/>
            </a:xfrm>
          </p:grpSpPr>
          <p:sp>
            <p:nvSpPr>
              <p:cNvPr id="1029" name="Google Shape;1029;p3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6"/>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31" name="Google Shape;1031;p36"/>
            <p:cNvGrpSpPr/>
            <p:nvPr/>
          </p:nvGrpSpPr>
          <p:grpSpPr>
            <a:xfrm>
              <a:off x="934874" y="1150614"/>
              <a:ext cx="6182929" cy="7611163"/>
              <a:chOff x="0" y="0"/>
              <a:chExt cx="660400" cy="812950"/>
            </a:xfrm>
          </p:grpSpPr>
          <p:sp>
            <p:nvSpPr>
              <p:cNvPr id="1032" name="Google Shape;1032;p3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6"/>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1034" name="Google Shape;1034;p36"/>
          <p:cNvGrpSpPr/>
          <p:nvPr/>
        </p:nvGrpSpPr>
        <p:grpSpPr>
          <a:xfrm rot="10800000">
            <a:off x="15377824" y="-3435184"/>
            <a:ext cx="3904945" cy="4806973"/>
            <a:chOff x="0" y="0"/>
            <a:chExt cx="5206594" cy="6409298"/>
          </a:xfrm>
        </p:grpSpPr>
        <p:grpSp>
          <p:nvGrpSpPr>
            <p:cNvPr id="1035" name="Google Shape;1035;p36"/>
            <p:cNvGrpSpPr/>
            <p:nvPr/>
          </p:nvGrpSpPr>
          <p:grpSpPr>
            <a:xfrm>
              <a:off x="0" y="0"/>
              <a:ext cx="5206594" cy="6409298"/>
              <a:chOff x="0" y="0"/>
              <a:chExt cx="660400" cy="812950"/>
            </a:xfrm>
          </p:grpSpPr>
          <p:sp>
            <p:nvSpPr>
              <p:cNvPr id="1036" name="Google Shape;1036;p3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6"/>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38" name="Google Shape;1038;p36"/>
            <p:cNvGrpSpPr/>
            <p:nvPr/>
          </p:nvGrpSpPr>
          <p:grpSpPr>
            <a:xfrm>
              <a:off x="304175" y="374370"/>
              <a:ext cx="4598233" cy="5660408"/>
              <a:chOff x="0" y="0"/>
              <a:chExt cx="660400" cy="812950"/>
            </a:xfrm>
          </p:grpSpPr>
          <p:sp>
            <p:nvSpPr>
              <p:cNvPr id="1039" name="Google Shape;1039;p3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6"/>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41" name="Google Shape;1041;p36"/>
            <p:cNvGrpSpPr/>
            <p:nvPr/>
          </p:nvGrpSpPr>
          <p:grpSpPr>
            <a:xfrm>
              <a:off x="604460" y="743950"/>
              <a:ext cx="3997665" cy="4921112"/>
              <a:chOff x="0" y="0"/>
              <a:chExt cx="660400" cy="812950"/>
            </a:xfrm>
          </p:grpSpPr>
          <p:sp>
            <p:nvSpPr>
              <p:cNvPr id="1042" name="Google Shape;1042;p3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6"/>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1044" name="Google Shape;1044;p36"/>
          <p:cNvGrpSpPr/>
          <p:nvPr/>
        </p:nvGrpSpPr>
        <p:grpSpPr>
          <a:xfrm>
            <a:off x="443962" y="346840"/>
            <a:ext cx="406852" cy="408676"/>
            <a:chOff x="1813" y="0"/>
            <a:chExt cx="809173" cy="812800"/>
          </a:xfrm>
        </p:grpSpPr>
        <p:sp>
          <p:nvSpPr>
            <p:cNvPr id="1045" name="Google Shape;1045;p3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6"/>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47" name="Google Shape;1047;p36"/>
          <p:cNvGrpSpPr/>
          <p:nvPr/>
        </p:nvGrpSpPr>
        <p:grpSpPr>
          <a:xfrm>
            <a:off x="1007636" y="346840"/>
            <a:ext cx="406852" cy="408676"/>
            <a:chOff x="1813" y="0"/>
            <a:chExt cx="809173" cy="812800"/>
          </a:xfrm>
        </p:grpSpPr>
        <p:sp>
          <p:nvSpPr>
            <p:cNvPr id="1048" name="Google Shape;1048;p3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6"/>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50" name="Google Shape;1050;p36"/>
          <p:cNvGrpSpPr/>
          <p:nvPr/>
        </p:nvGrpSpPr>
        <p:grpSpPr>
          <a:xfrm>
            <a:off x="1568684" y="346840"/>
            <a:ext cx="406852" cy="408676"/>
            <a:chOff x="1813" y="0"/>
            <a:chExt cx="809173" cy="812800"/>
          </a:xfrm>
        </p:grpSpPr>
        <p:sp>
          <p:nvSpPr>
            <p:cNvPr id="1051" name="Google Shape;1051;p3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6"/>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53" name="Google Shape;1053;p36"/>
          <p:cNvSpPr txBox="1"/>
          <p:nvPr/>
        </p:nvSpPr>
        <p:spPr>
          <a:xfrm>
            <a:off x="1975525" y="1956125"/>
            <a:ext cx="13568700" cy="892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600">
                <a:solidFill>
                  <a:schemeClr val="dk1"/>
                </a:solidFill>
                <a:latin typeface="Times New Roman"/>
                <a:ea typeface="Times New Roman"/>
                <a:cs typeface="Times New Roman"/>
                <a:sym typeface="Times New Roman"/>
              </a:rPr>
              <a:t>Part-1	</a:t>
            </a:r>
            <a:r>
              <a:rPr b="1" lang="en-US" sz="4600">
                <a:solidFill>
                  <a:schemeClr val="dk1"/>
                </a:solidFill>
                <a:latin typeface="Times New Roman"/>
                <a:ea typeface="Times New Roman"/>
                <a:cs typeface="Times New Roman"/>
                <a:sym typeface="Times New Roman"/>
              </a:rPr>
              <a:t>Image Detection:-</a:t>
            </a:r>
            <a:endParaRPr b="1" sz="4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4600">
              <a:solidFill>
                <a:schemeClr val="dk1"/>
              </a:solidFill>
              <a:latin typeface="Times New Roman"/>
              <a:ea typeface="Times New Roman"/>
              <a:cs typeface="Times New Roman"/>
              <a:sym typeface="Times New Roman"/>
            </a:endParaRPr>
          </a:p>
          <a:p>
            <a:pPr indent="-393700" lvl="0" marL="457200" rtl="0" algn="l">
              <a:spcBef>
                <a:spcPts val="0"/>
              </a:spcBef>
              <a:spcAft>
                <a:spcPts val="0"/>
              </a:spcAft>
              <a:buSzPts val="2600"/>
              <a:buChar char="●"/>
            </a:pPr>
            <a:r>
              <a:rPr lang="en-US" sz="2600"/>
              <a:t>Object Detection is a powerful technique which allows to detect objects in images.</a:t>
            </a:r>
            <a:endParaRPr sz="2600"/>
          </a:p>
          <a:p>
            <a:pPr indent="-393700" lvl="0" marL="457200" rtl="0" algn="l">
              <a:spcBef>
                <a:spcPts val="0"/>
              </a:spcBef>
              <a:spcAft>
                <a:spcPts val="0"/>
              </a:spcAft>
              <a:buClr>
                <a:srgbClr val="292929"/>
              </a:buClr>
              <a:buSzPts val="2600"/>
              <a:buFont typeface="Georgia"/>
              <a:buChar char="●"/>
            </a:pPr>
            <a:r>
              <a:rPr lang="en-US" sz="2600">
                <a:solidFill>
                  <a:srgbClr val="292929"/>
                </a:solidFill>
              </a:rPr>
              <a:t>Algorithm-</a:t>
            </a:r>
            <a:r>
              <a:rPr b="1" lang="en-US" sz="2600">
                <a:solidFill>
                  <a:srgbClr val="292929"/>
                </a:solidFill>
              </a:rPr>
              <a:t>Yolov7</a:t>
            </a:r>
            <a:endParaRPr b="1" sz="2600">
              <a:solidFill>
                <a:srgbClr val="292929"/>
              </a:solidFill>
            </a:endParaRPr>
          </a:p>
          <a:p>
            <a:pPr indent="0" lvl="0" marL="457200" rtl="0" algn="l">
              <a:spcBef>
                <a:spcPts val="0"/>
              </a:spcBef>
              <a:spcAft>
                <a:spcPts val="0"/>
              </a:spcAft>
              <a:buNone/>
            </a:pPr>
            <a:r>
              <a:t/>
            </a:r>
            <a:endParaRPr b="1" sz="2400">
              <a:solidFill>
                <a:srgbClr val="292929"/>
              </a:solidFill>
            </a:endParaRPr>
          </a:p>
          <a:p>
            <a:pPr indent="0" lvl="0" marL="0" rtl="0" algn="l">
              <a:spcBef>
                <a:spcPts val="0"/>
              </a:spcBef>
              <a:spcAft>
                <a:spcPts val="0"/>
              </a:spcAft>
              <a:buNone/>
            </a:pPr>
            <a:r>
              <a:rPr lang="en-US" sz="4600">
                <a:solidFill>
                  <a:srgbClr val="292929"/>
                </a:solidFill>
                <a:latin typeface="Times New Roman"/>
                <a:ea typeface="Times New Roman"/>
                <a:cs typeface="Times New Roman"/>
                <a:sym typeface="Times New Roman"/>
              </a:rPr>
              <a:t>Part -2	</a:t>
            </a:r>
            <a:r>
              <a:rPr b="1" lang="en-US" sz="4600">
                <a:solidFill>
                  <a:srgbClr val="292929"/>
                </a:solidFill>
                <a:latin typeface="Times New Roman"/>
                <a:ea typeface="Times New Roman"/>
                <a:cs typeface="Times New Roman"/>
                <a:sym typeface="Times New Roman"/>
              </a:rPr>
              <a:t>Distance Approximation Part:-</a:t>
            </a:r>
            <a:endParaRPr b="1" sz="4600">
              <a:solidFill>
                <a:srgbClr val="292929"/>
              </a:solidFill>
              <a:latin typeface="Times New Roman"/>
              <a:ea typeface="Times New Roman"/>
              <a:cs typeface="Times New Roman"/>
              <a:sym typeface="Times New Roman"/>
            </a:endParaRPr>
          </a:p>
          <a:p>
            <a:pPr indent="0" lvl="0" marL="0" rtl="0" algn="l">
              <a:spcBef>
                <a:spcPts val="0"/>
              </a:spcBef>
              <a:spcAft>
                <a:spcPts val="0"/>
              </a:spcAft>
              <a:buNone/>
            </a:pPr>
            <a:r>
              <a:t/>
            </a:r>
            <a:endParaRPr b="1" sz="4600">
              <a:solidFill>
                <a:srgbClr val="292929"/>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b="1" sz="4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4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4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46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2600"/>
              <a:t>Fig: -1) Relation between width(w) and distance(d) in the physical space, Physical dimensions on the top, and dimensions in the pixel space on the bottom.</a:t>
            </a:r>
            <a:endParaRPr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2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1" sz="4600">
              <a:solidFill>
                <a:schemeClr val="dk1"/>
              </a:solidFill>
              <a:latin typeface="Times New Roman"/>
              <a:ea typeface="Times New Roman"/>
              <a:cs typeface="Times New Roman"/>
              <a:sym typeface="Times New Roman"/>
            </a:endParaRPr>
          </a:p>
        </p:txBody>
      </p:sp>
      <p:sp>
        <p:nvSpPr>
          <p:cNvPr id="1054" name="Google Shape;1054;p36"/>
          <p:cNvSpPr txBox="1"/>
          <p:nvPr/>
        </p:nvSpPr>
        <p:spPr>
          <a:xfrm>
            <a:off x="1975525" y="346850"/>
            <a:ext cx="10818000" cy="135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7600"/>
              <a:t>Working Principle</a:t>
            </a:r>
            <a:endParaRPr b="1" sz="7600"/>
          </a:p>
        </p:txBody>
      </p:sp>
      <p:pic>
        <p:nvPicPr>
          <p:cNvPr id="1055" name="Google Shape;1055;p36"/>
          <p:cNvPicPr preferRelativeResize="0"/>
          <p:nvPr/>
        </p:nvPicPr>
        <p:blipFill>
          <a:blip r:embed="rId3">
            <a:alphaModFix/>
          </a:blip>
          <a:stretch>
            <a:fillRect/>
          </a:stretch>
        </p:blipFill>
        <p:spPr>
          <a:xfrm>
            <a:off x="4129038" y="5391875"/>
            <a:ext cx="6510974" cy="31234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1059" name="Shape 1059"/>
        <p:cNvGrpSpPr/>
        <p:nvPr/>
      </p:nvGrpSpPr>
      <p:grpSpPr>
        <a:xfrm>
          <a:off x="0" y="0"/>
          <a:ext cx="0" cy="0"/>
          <a:chOff x="0" y="0"/>
          <a:chExt cx="0" cy="0"/>
        </a:xfrm>
      </p:grpSpPr>
      <p:grpSp>
        <p:nvGrpSpPr>
          <p:cNvPr id="1060" name="Google Shape;1060;p37"/>
          <p:cNvGrpSpPr/>
          <p:nvPr/>
        </p:nvGrpSpPr>
        <p:grpSpPr>
          <a:xfrm>
            <a:off x="14607723" y="8051515"/>
            <a:ext cx="6999679" cy="8616579"/>
            <a:chOff x="0" y="0"/>
            <a:chExt cx="9332905" cy="11488772"/>
          </a:xfrm>
        </p:grpSpPr>
        <p:grpSp>
          <p:nvGrpSpPr>
            <p:cNvPr id="1061" name="Google Shape;1061;p37"/>
            <p:cNvGrpSpPr/>
            <p:nvPr/>
          </p:nvGrpSpPr>
          <p:grpSpPr>
            <a:xfrm>
              <a:off x="0" y="0"/>
              <a:ext cx="9332905" cy="11488772"/>
              <a:chOff x="0" y="0"/>
              <a:chExt cx="660400" cy="812950"/>
            </a:xfrm>
          </p:grpSpPr>
          <p:sp>
            <p:nvSpPr>
              <p:cNvPr id="1062" name="Google Shape;1062;p37"/>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7"/>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64" name="Google Shape;1064;p37"/>
            <p:cNvGrpSpPr/>
            <p:nvPr/>
          </p:nvGrpSpPr>
          <p:grpSpPr>
            <a:xfrm>
              <a:off x="545238" y="671062"/>
              <a:ext cx="8242386" cy="10146348"/>
              <a:chOff x="0" y="0"/>
              <a:chExt cx="660400" cy="812950"/>
            </a:xfrm>
          </p:grpSpPr>
          <p:sp>
            <p:nvSpPr>
              <p:cNvPr id="1065" name="Google Shape;1065;p37"/>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7"/>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67" name="Google Shape;1067;p37"/>
            <p:cNvGrpSpPr/>
            <p:nvPr/>
          </p:nvGrpSpPr>
          <p:grpSpPr>
            <a:xfrm>
              <a:off x="1083502" y="1333541"/>
              <a:ext cx="7165868" cy="8821158"/>
              <a:chOff x="0" y="0"/>
              <a:chExt cx="660400" cy="812950"/>
            </a:xfrm>
          </p:grpSpPr>
          <p:sp>
            <p:nvSpPr>
              <p:cNvPr id="1068" name="Google Shape;1068;p37"/>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7"/>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1070" name="Google Shape;1070;p37"/>
          <p:cNvGrpSpPr/>
          <p:nvPr/>
        </p:nvGrpSpPr>
        <p:grpSpPr>
          <a:xfrm>
            <a:off x="-3434167" y="8978544"/>
            <a:ext cx="6039490" cy="7434590"/>
            <a:chOff x="0" y="0"/>
            <a:chExt cx="8052653" cy="9912787"/>
          </a:xfrm>
        </p:grpSpPr>
        <p:grpSp>
          <p:nvGrpSpPr>
            <p:cNvPr id="1071" name="Google Shape;1071;p37"/>
            <p:cNvGrpSpPr/>
            <p:nvPr/>
          </p:nvGrpSpPr>
          <p:grpSpPr>
            <a:xfrm>
              <a:off x="0" y="0"/>
              <a:ext cx="8052653" cy="9912787"/>
              <a:chOff x="0" y="0"/>
              <a:chExt cx="660400" cy="812950"/>
            </a:xfrm>
          </p:grpSpPr>
          <p:sp>
            <p:nvSpPr>
              <p:cNvPr id="1072" name="Google Shape;1072;p37"/>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7"/>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74" name="Google Shape;1074;p37"/>
            <p:cNvGrpSpPr/>
            <p:nvPr/>
          </p:nvGrpSpPr>
          <p:grpSpPr>
            <a:xfrm>
              <a:off x="470446" y="579010"/>
              <a:ext cx="7111782" cy="8754577"/>
              <a:chOff x="0" y="0"/>
              <a:chExt cx="660400" cy="812950"/>
            </a:xfrm>
          </p:grpSpPr>
          <p:sp>
            <p:nvSpPr>
              <p:cNvPr id="1075" name="Google Shape;1075;p37"/>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7"/>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77" name="Google Shape;1077;p37"/>
            <p:cNvGrpSpPr/>
            <p:nvPr/>
          </p:nvGrpSpPr>
          <p:grpSpPr>
            <a:xfrm>
              <a:off x="934874" y="1150614"/>
              <a:ext cx="6182929" cy="7611163"/>
              <a:chOff x="0" y="0"/>
              <a:chExt cx="660400" cy="812950"/>
            </a:xfrm>
          </p:grpSpPr>
          <p:sp>
            <p:nvSpPr>
              <p:cNvPr id="1078" name="Google Shape;1078;p37"/>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7"/>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1080" name="Google Shape;1080;p37"/>
          <p:cNvGrpSpPr/>
          <p:nvPr/>
        </p:nvGrpSpPr>
        <p:grpSpPr>
          <a:xfrm rot="10800000">
            <a:off x="15377824" y="-3435184"/>
            <a:ext cx="3904945" cy="4806973"/>
            <a:chOff x="0" y="0"/>
            <a:chExt cx="5206594" cy="6409298"/>
          </a:xfrm>
        </p:grpSpPr>
        <p:grpSp>
          <p:nvGrpSpPr>
            <p:cNvPr id="1081" name="Google Shape;1081;p37"/>
            <p:cNvGrpSpPr/>
            <p:nvPr/>
          </p:nvGrpSpPr>
          <p:grpSpPr>
            <a:xfrm>
              <a:off x="0" y="0"/>
              <a:ext cx="5206594" cy="6409298"/>
              <a:chOff x="0" y="0"/>
              <a:chExt cx="660400" cy="812950"/>
            </a:xfrm>
          </p:grpSpPr>
          <p:sp>
            <p:nvSpPr>
              <p:cNvPr id="1082" name="Google Shape;1082;p37"/>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7"/>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84" name="Google Shape;1084;p37"/>
            <p:cNvGrpSpPr/>
            <p:nvPr/>
          </p:nvGrpSpPr>
          <p:grpSpPr>
            <a:xfrm>
              <a:off x="304175" y="374370"/>
              <a:ext cx="4598233" cy="5660408"/>
              <a:chOff x="0" y="0"/>
              <a:chExt cx="660400" cy="812950"/>
            </a:xfrm>
          </p:grpSpPr>
          <p:sp>
            <p:nvSpPr>
              <p:cNvPr id="1085" name="Google Shape;1085;p37"/>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7"/>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87" name="Google Shape;1087;p37"/>
            <p:cNvGrpSpPr/>
            <p:nvPr/>
          </p:nvGrpSpPr>
          <p:grpSpPr>
            <a:xfrm>
              <a:off x="604460" y="743950"/>
              <a:ext cx="3997665" cy="4921112"/>
              <a:chOff x="0" y="0"/>
              <a:chExt cx="660400" cy="812950"/>
            </a:xfrm>
          </p:grpSpPr>
          <p:sp>
            <p:nvSpPr>
              <p:cNvPr id="1088" name="Google Shape;1088;p37"/>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7"/>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1090" name="Google Shape;1090;p37"/>
          <p:cNvGrpSpPr/>
          <p:nvPr/>
        </p:nvGrpSpPr>
        <p:grpSpPr>
          <a:xfrm>
            <a:off x="443962" y="346840"/>
            <a:ext cx="406852" cy="408676"/>
            <a:chOff x="1813" y="0"/>
            <a:chExt cx="809173" cy="812800"/>
          </a:xfrm>
        </p:grpSpPr>
        <p:sp>
          <p:nvSpPr>
            <p:cNvPr id="1091" name="Google Shape;1091;p3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7"/>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93" name="Google Shape;1093;p37"/>
          <p:cNvGrpSpPr/>
          <p:nvPr/>
        </p:nvGrpSpPr>
        <p:grpSpPr>
          <a:xfrm>
            <a:off x="1007636" y="346840"/>
            <a:ext cx="406852" cy="408676"/>
            <a:chOff x="1813" y="0"/>
            <a:chExt cx="809173" cy="812800"/>
          </a:xfrm>
        </p:grpSpPr>
        <p:sp>
          <p:nvSpPr>
            <p:cNvPr id="1094" name="Google Shape;1094;p3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7"/>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96" name="Google Shape;1096;p37"/>
          <p:cNvGrpSpPr/>
          <p:nvPr/>
        </p:nvGrpSpPr>
        <p:grpSpPr>
          <a:xfrm>
            <a:off x="1568684" y="346840"/>
            <a:ext cx="406852" cy="408676"/>
            <a:chOff x="1813" y="0"/>
            <a:chExt cx="809173" cy="812800"/>
          </a:xfrm>
        </p:grpSpPr>
        <p:sp>
          <p:nvSpPr>
            <p:cNvPr id="1097" name="Google Shape;1097;p3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7"/>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99" name="Google Shape;1099;p37"/>
          <p:cNvSpPr txBox="1"/>
          <p:nvPr/>
        </p:nvSpPr>
        <p:spPr>
          <a:xfrm>
            <a:off x="1975525" y="6608250"/>
            <a:ext cx="142470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t>Example: - We assume the vehicles are 2m wide, which is the </a:t>
            </a:r>
            <a:r>
              <a:rPr b="1" lang="en-US" sz="2600"/>
              <a:t>w</a:t>
            </a:r>
            <a:r>
              <a:rPr lang="en-US" sz="2600"/>
              <a:t>. Then we use object detector to output a </a:t>
            </a:r>
            <a:r>
              <a:rPr lang="en-US" sz="2600"/>
              <a:t>bounding</a:t>
            </a:r>
            <a:r>
              <a:rPr lang="en-US" sz="2600"/>
              <a:t> box around it. This gives us the </a:t>
            </a:r>
            <a:r>
              <a:rPr b="1" lang="en-US" sz="2600"/>
              <a:t>perceived width p</a:t>
            </a:r>
            <a:r>
              <a:rPr lang="en-US" sz="2600"/>
              <a:t> in equation 1.2, with which we get the </a:t>
            </a:r>
            <a:r>
              <a:rPr b="1" lang="en-US" sz="2600"/>
              <a:t>distance d.</a:t>
            </a:r>
            <a:endParaRPr b="1" sz="2600"/>
          </a:p>
          <a:p>
            <a:pPr indent="0" lvl="0" marL="0" rtl="0" algn="l">
              <a:spcBef>
                <a:spcPts val="0"/>
              </a:spcBef>
              <a:spcAft>
                <a:spcPts val="0"/>
              </a:spcAft>
              <a:buClr>
                <a:schemeClr val="dk1"/>
              </a:buClr>
              <a:buSzPts val="1100"/>
              <a:buFont typeface="Arial"/>
              <a:buNone/>
            </a:pPr>
            <a:r>
              <a:t/>
            </a:r>
            <a:endParaRPr sz="2600"/>
          </a:p>
        </p:txBody>
      </p:sp>
      <p:sp>
        <p:nvSpPr>
          <p:cNvPr id="1100" name="Google Shape;1100;p37"/>
          <p:cNvSpPr txBox="1"/>
          <p:nvPr/>
        </p:nvSpPr>
        <p:spPr>
          <a:xfrm>
            <a:off x="1975525" y="163525"/>
            <a:ext cx="10818000" cy="135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7600"/>
              <a:t>Working Principle</a:t>
            </a:r>
            <a:endParaRPr b="1" sz="7600"/>
          </a:p>
        </p:txBody>
      </p:sp>
      <p:pic>
        <p:nvPicPr>
          <p:cNvPr id="1101" name="Google Shape;1101;p37"/>
          <p:cNvPicPr preferRelativeResize="0"/>
          <p:nvPr/>
        </p:nvPicPr>
        <p:blipFill>
          <a:blip r:embed="rId3">
            <a:alphaModFix/>
          </a:blip>
          <a:stretch>
            <a:fillRect/>
          </a:stretch>
        </p:blipFill>
        <p:spPr>
          <a:xfrm>
            <a:off x="1975525" y="1945850"/>
            <a:ext cx="10408326" cy="2271200"/>
          </a:xfrm>
          <a:prstGeom prst="rect">
            <a:avLst/>
          </a:prstGeom>
          <a:noFill/>
          <a:ln>
            <a:noFill/>
          </a:ln>
        </p:spPr>
      </p:pic>
      <p:pic>
        <p:nvPicPr>
          <p:cNvPr id="1102" name="Google Shape;1102;p37"/>
          <p:cNvPicPr preferRelativeResize="0"/>
          <p:nvPr/>
        </p:nvPicPr>
        <p:blipFill>
          <a:blip r:embed="rId4">
            <a:alphaModFix/>
          </a:blip>
          <a:stretch>
            <a:fillRect/>
          </a:stretch>
        </p:blipFill>
        <p:spPr>
          <a:xfrm>
            <a:off x="1975525" y="4644875"/>
            <a:ext cx="10489975" cy="1771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1106" name="Shape 1106"/>
        <p:cNvGrpSpPr/>
        <p:nvPr/>
      </p:nvGrpSpPr>
      <p:grpSpPr>
        <a:xfrm>
          <a:off x="0" y="0"/>
          <a:ext cx="0" cy="0"/>
          <a:chOff x="0" y="0"/>
          <a:chExt cx="0" cy="0"/>
        </a:xfrm>
      </p:grpSpPr>
      <p:grpSp>
        <p:nvGrpSpPr>
          <p:cNvPr id="1107" name="Google Shape;1107;p38"/>
          <p:cNvGrpSpPr/>
          <p:nvPr/>
        </p:nvGrpSpPr>
        <p:grpSpPr>
          <a:xfrm>
            <a:off x="14607723" y="8051515"/>
            <a:ext cx="6999679" cy="8616579"/>
            <a:chOff x="0" y="0"/>
            <a:chExt cx="9332905" cy="11488772"/>
          </a:xfrm>
        </p:grpSpPr>
        <p:grpSp>
          <p:nvGrpSpPr>
            <p:cNvPr id="1108" name="Google Shape;1108;p38"/>
            <p:cNvGrpSpPr/>
            <p:nvPr/>
          </p:nvGrpSpPr>
          <p:grpSpPr>
            <a:xfrm>
              <a:off x="0" y="0"/>
              <a:ext cx="9332905" cy="11488772"/>
              <a:chOff x="0" y="0"/>
              <a:chExt cx="660400" cy="812950"/>
            </a:xfrm>
          </p:grpSpPr>
          <p:sp>
            <p:nvSpPr>
              <p:cNvPr id="1109" name="Google Shape;1109;p38"/>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8"/>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11" name="Google Shape;1111;p38"/>
            <p:cNvGrpSpPr/>
            <p:nvPr/>
          </p:nvGrpSpPr>
          <p:grpSpPr>
            <a:xfrm>
              <a:off x="545238" y="671062"/>
              <a:ext cx="8242386" cy="10146348"/>
              <a:chOff x="0" y="0"/>
              <a:chExt cx="660400" cy="812950"/>
            </a:xfrm>
          </p:grpSpPr>
          <p:sp>
            <p:nvSpPr>
              <p:cNvPr id="1112" name="Google Shape;1112;p38"/>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8"/>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14" name="Google Shape;1114;p38"/>
            <p:cNvGrpSpPr/>
            <p:nvPr/>
          </p:nvGrpSpPr>
          <p:grpSpPr>
            <a:xfrm>
              <a:off x="1083502" y="1333541"/>
              <a:ext cx="7165868" cy="8821158"/>
              <a:chOff x="0" y="0"/>
              <a:chExt cx="660400" cy="812950"/>
            </a:xfrm>
          </p:grpSpPr>
          <p:sp>
            <p:nvSpPr>
              <p:cNvPr id="1115" name="Google Shape;1115;p38"/>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8"/>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1117" name="Google Shape;1117;p38"/>
          <p:cNvGrpSpPr/>
          <p:nvPr/>
        </p:nvGrpSpPr>
        <p:grpSpPr>
          <a:xfrm>
            <a:off x="-3434167" y="8978544"/>
            <a:ext cx="6039490" cy="7434590"/>
            <a:chOff x="0" y="0"/>
            <a:chExt cx="8052653" cy="9912787"/>
          </a:xfrm>
        </p:grpSpPr>
        <p:grpSp>
          <p:nvGrpSpPr>
            <p:cNvPr id="1118" name="Google Shape;1118;p38"/>
            <p:cNvGrpSpPr/>
            <p:nvPr/>
          </p:nvGrpSpPr>
          <p:grpSpPr>
            <a:xfrm>
              <a:off x="0" y="0"/>
              <a:ext cx="8052653" cy="9912787"/>
              <a:chOff x="0" y="0"/>
              <a:chExt cx="660400" cy="812950"/>
            </a:xfrm>
          </p:grpSpPr>
          <p:sp>
            <p:nvSpPr>
              <p:cNvPr id="1119" name="Google Shape;1119;p38"/>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8"/>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21" name="Google Shape;1121;p38"/>
            <p:cNvGrpSpPr/>
            <p:nvPr/>
          </p:nvGrpSpPr>
          <p:grpSpPr>
            <a:xfrm>
              <a:off x="470446" y="579010"/>
              <a:ext cx="7111782" cy="8754577"/>
              <a:chOff x="0" y="0"/>
              <a:chExt cx="660400" cy="812950"/>
            </a:xfrm>
          </p:grpSpPr>
          <p:sp>
            <p:nvSpPr>
              <p:cNvPr id="1122" name="Google Shape;1122;p38"/>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8"/>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24" name="Google Shape;1124;p38"/>
            <p:cNvGrpSpPr/>
            <p:nvPr/>
          </p:nvGrpSpPr>
          <p:grpSpPr>
            <a:xfrm>
              <a:off x="934874" y="1150614"/>
              <a:ext cx="6182929" cy="7611163"/>
              <a:chOff x="0" y="0"/>
              <a:chExt cx="660400" cy="812950"/>
            </a:xfrm>
          </p:grpSpPr>
          <p:sp>
            <p:nvSpPr>
              <p:cNvPr id="1125" name="Google Shape;1125;p38"/>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8"/>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1127" name="Google Shape;1127;p38"/>
          <p:cNvGrpSpPr/>
          <p:nvPr/>
        </p:nvGrpSpPr>
        <p:grpSpPr>
          <a:xfrm rot="10800000">
            <a:off x="15377824" y="-3435184"/>
            <a:ext cx="3904945" cy="4806973"/>
            <a:chOff x="0" y="0"/>
            <a:chExt cx="5206594" cy="6409298"/>
          </a:xfrm>
        </p:grpSpPr>
        <p:grpSp>
          <p:nvGrpSpPr>
            <p:cNvPr id="1128" name="Google Shape;1128;p38"/>
            <p:cNvGrpSpPr/>
            <p:nvPr/>
          </p:nvGrpSpPr>
          <p:grpSpPr>
            <a:xfrm>
              <a:off x="0" y="0"/>
              <a:ext cx="5206594" cy="6409298"/>
              <a:chOff x="0" y="0"/>
              <a:chExt cx="660400" cy="812950"/>
            </a:xfrm>
          </p:grpSpPr>
          <p:sp>
            <p:nvSpPr>
              <p:cNvPr id="1129" name="Google Shape;1129;p38"/>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8"/>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31" name="Google Shape;1131;p38"/>
            <p:cNvGrpSpPr/>
            <p:nvPr/>
          </p:nvGrpSpPr>
          <p:grpSpPr>
            <a:xfrm>
              <a:off x="304175" y="374370"/>
              <a:ext cx="4598233" cy="5660408"/>
              <a:chOff x="0" y="0"/>
              <a:chExt cx="660400" cy="812950"/>
            </a:xfrm>
          </p:grpSpPr>
          <p:sp>
            <p:nvSpPr>
              <p:cNvPr id="1132" name="Google Shape;1132;p38"/>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8"/>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34" name="Google Shape;1134;p38"/>
            <p:cNvGrpSpPr/>
            <p:nvPr/>
          </p:nvGrpSpPr>
          <p:grpSpPr>
            <a:xfrm>
              <a:off x="604460" y="743950"/>
              <a:ext cx="3997665" cy="4921112"/>
              <a:chOff x="0" y="0"/>
              <a:chExt cx="660400" cy="812950"/>
            </a:xfrm>
          </p:grpSpPr>
          <p:sp>
            <p:nvSpPr>
              <p:cNvPr id="1135" name="Google Shape;1135;p38"/>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8"/>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1137" name="Google Shape;1137;p38"/>
          <p:cNvGrpSpPr/>
          <p:nvPr/>
        </p:nvGrpSpPr>
        <p:grpSpPr>
          <a:xfrm>
            <a:off x="443962" y="346840"/>
            <a:ext cx="406852" cy="408676"/>
            <a:chOff x="1813" y="0"/>
            <a:chExt cx="809173" cy="812800"/>
          </a:xfrm>
        </p:grpSpPr>
        <p:sp>
          <p:nvSpPr>
            <p:cNvPr id="1138" name="Google Shape;1138;p3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8"/>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40" name="Google Shape;1140;p38"/>
          <p:cNvGrpSpPr/>
          <p:nvPr/>
        </p:nvGrpSpPr>
        <p:grpSpPr>
          <a:xfrm>
            <a:off x="1007636" y="346840"/>
            <a:ext cx="406852" cy="408676"/>
            <a:chOff x="1813" y="0"/>
            <a:chExt cx="809173" cy="812800"/>
          </a:xfrm>
        </p:grpSpPr>
        <p:sp>
          <p:nvSpPr>
            <p:cNvPr id="1141" name="Google Shape;1141;p3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8"/>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43" name="Google Shape;1143;p38"/>
          <p:cNvGrpSpPr/>
          <p:nvPr/>
        </p:nvGrpSpPr>
        <p:grpSpPr>
          <a:xfrm>
            <a:off x="1568684" y="346840"/>
            <a:ext cx="406852" cy="408676"/>
            <a:chOff x="1813" y="0"/>
            <a:chExt cx="809173" cy="812800"/>
          </a:xfrm>
        </p:grpSpPr>
        <p:sp>
          <p:nvSpPr>
            <p:cNvPr id="1144" name="Google Shape;1144;p3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8"/>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46" name="Google Shape;1146;p38"/>
          <p:cNvSpPr txBox="1"/>
          <p:nvPr/>
        </p:nvSpPr>
        <p:spPr>
          <a:xfrm>
            <a:off x="1414500" y="2791450"/>
            <a:ext cx="14247000" cy="280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600"/>
              <a:t>Part -3) </a:t>
            </a:r>
            <a:r>
              <a:rPr b="1" lang="en-US" sz="4600"/>
              <a:t>Converting the text output to speech:-</a:t>
            </a:r>
            <a:endParaRPr b="1" sz="4600"/>
          </a:p>
          <a:p>
            <a:pPr indent="0" lvl="0" marL="0" rtl="0" algn="l">
              <a:spcBef>
                <a:spcPts val="0"/>
              </a:spcBef>
              <a:spcAft>
                <a:spcPts val="0"/>
              </a:spcAft>
              <a:buNone/>
            </a:pPr>
            <a:r>
              <a:t/>
            </a:r>
            <a:endParaRPr b="1" sz="4600"/>
          </a:p>
          <a:p>
            <a:pPr indent="-393700" lvl="0" marL="457200" rtl="0" algn="l">
              <a:spcBef>
                <a:spcPts val="0"/>
              </a:spcBef>
              <a:spcAft>
                <a:spcPts val="0"/>
              </a:spcAft>
              <a:buSzPts val="2600"/>
              <a:buChar char="●"/>
            </a:pPr>
            <a:r>
              <a:rPr lang="en-US" sz="2600"/>
              <a:t>APIs in Python like ‘pyttsx 3’ package.</a:t>
            </a:r>
            <a:endParaRPr sz="2600"/>
          </a:p>
          <a:p>
            <a:pPr indent="-393700" lvl="0" marL="457200" rtl="0" algn="l">
              <a:spcBef>
                <a:spcPts val="0"/>
              </a:spcBef>
              <a:spcAft>
                <a:spcPts val="0"/>
              </a:spcAft>
              <a:buSzPts val="2600"/>
              <a:buChar char="●"/>
            </a:pPr>
            <a:r>
              <a:rPr lang="en-US" sz="2600"/>
              <a:t>General idea is to convert known object and approximate distance from text to speech.</a:t>
            </a:r>
            <a:endParaRPr sz="2600"/>
          </a:p>
          <a:p>
            <a:pPr indent="0" lvl="0" marL="0" rtl="0" algn="l">
              <a:spcBef>
                <a:spcPts val="0"/>
              </a:spcBef>
              <a:spcAft>
                <a:spcPts val="0"/>
              </a:spcAft>
              <a:buNone/>
            </a:pPr>
            <a:r>
              <a:t/>
            </a:r>
            <a:endParaRPr sz="2600"/>
          </a:p>
        </p:txBody>
      </p:sp>
      <p:sp>
        <p:nvSpPr>
          <p:cNvPr id="1147" name="Google Shape;1147;p38"/>
          <p:cNvSpPr txBox="1"/>
          <p:nvPr/>
        </p:nvSpPr>
        <p:spPr>
          <a:xfrm>
            <a:off x="1975525" y="490100"/>
            <a:ext cx="10818000" cy="135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7600"/>
              <a:t>Working Principle</a:t>
            </a:r>
            <a:endParaRPr b="1" sz="76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1151" name="Shape 1151"/>
        <p:cNvGrpSpPr/>
        <p:nvPr/>
      </p:nvGrpSpPr>
      <p:grpSpPr>
        <a:xfrm>
          <a:off x="0" y="0"/>
          <a:ext cx="0" cy="0"/>
          <a:chOff x="0" y="0"/>
          <a:chExt cx="0" cy="0"/>
        </a:xfrm>
      </p:grpSpPr>
      <p:grpSp>
        <p:nvGrpSpPr>
          <p:cNvPr id="1152" name="Google Shape;1152;p39"/>
          <p:cNvGrpSpPr/>
          <p:nvPr/>
        </p:nvGrpSpPr>
        <p:grpSpPr>
          <a:xfrm>
            <a:off x="1028700" y="884039"/>
            <a:ext cx="16230600" cy="8374261"/>
            <a:chOff x="0" y="-38100"/>
            <a:chExt cx="4274726" cy="2205567"/>
          </a:xfrm>
        </p:grpSpPr>
        <p:sp>
          <p:nvSpPr>
            <p:cNvPr id="1153" name="Google Shape;1153;p39"/>
            <p:cNvSpPr/>
            <p:nvPr/>
          </p:nvSpPr>
          <p:spPr>
            <a:xfrm>
              <a:off x="0" y="0"/>
              <a:ext cx="4274726" cy="2167467"/>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0B13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9"/>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55" name="Google Shape;1155;p39"/>
          <p:cNvSpPr txBox="1"/>
          <p:nvPr/>
        </p:nvSpPr>
        <p:spPr>
          <a:xfrm>
            <a:off x="1340293" y="762000"/>
            <a:ext cx="2811600" cy="2132700"/>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13856" u="none" cap="none" strike="noStrike">
                <a:solidFill>
                  <a:srgbClr val="F3F6FA"/>
                </a:solidFill>
                <a:latin typeface="Playfair Display Black"/>
                <a:ea typeface="Playfair Display Black"/>
                <a:cs typeface="Playfair Display Black"/>
                <a:sym typeface="Playfair Display Black"/>
              </a:rPr>
              <a:t>0</a:t>
            </a:r>
            <a:r>
              <a:rPr lang="en-US" sz="13856">
                <a:solidFill>
                  <a:srgbClr val="F3F6FA"/>
                </a:solidFill>
                <a:latin typeface="Playfair Display Black"/>
                <a:ea typeface="Playfair Display Black"/>
                <a:cs typeface="Playfair Display Black"/>
                <a:sym typeface="Playfair Display Black"/>
              </a:rPr>
              <a:t>7</a:t>
            </a:r>
            <a:r>
              <a:rPr b="0" i="0" lang="en-US" sz="13856" u="none" cap="none" strike="noStrike">
                <a:solidFill>
                  <a:srgbClr val="F3F6FA"/>
                </a:solidFill>
                <a:latin typeface="Playfair Display Black"/>
                <a:ea typeface="Playfair Display Black"/>
                <a:cs typeface="Playfair Display Black"/>
                <a:sym typeface="Playfair Display Black"/>
              </a:rPr>
              <a:t>.</a:t>
            </a:r>
            <a:endParaRPr/>
          </a:p>
        </p:txBody>
      </p:sp>
      <p:sp>
        <p:nvSpPr>
          <p:cNvPr id="1156" name="Google Shape;1156;p39"/>
          <p:cNvSpPr txBox="1"/>
          <p:nvPr/>
        </p:nvSpPr>
        <p:spPr>
          <a:xfrm>
            <a:off x="2582171" y="3832422"/>
            <a:ext cx="9909000" cy="35217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10400">
                <a:solidFill>
                  <a:srgbClr val="F3F6FA"/>
                </a:solidFill>
                <a:latin typeface="Playfair Display Black"/>
                <a:ea typeface="Playfair Display Black"/>
                <a:cs typeface="Playfair Display Black"/>
                <a:sym typeface="Playfair Display Black"/>
              </a:rPr>
              <a:t>Module Description</a:t>
            </a:r>
            <a:endParaRPr/>
          </a:p>
        </p:txBody>
      </p:sp>
      <p:grpSp>
        <p:nvGrpSpPr>
          <p:cNvPr id="1157" name="Google Shape;1157;p39"/>
          <p:cNvGrpSpPr/>
          <p:nvPr/>
        </p:nvGrpSpPr>
        <p:grpSpPr>
          <a:xfrm>
            <a:off x="-3233490" y="5979520"/>
            <a:ext cx="6999655" cy="8614961"/>
            <a:chOff x="0" y="0"/>
            <a:chExt cx="9332874" cy="11486614"/>
          </a:xfrm>
        </p:grpSpPr>
        <p:grpSp>
          <p:nvGrpSpPr>
            <p:cNvPr id="1158" name="Google Shape;1158;p39"/>
            <p:cNvGrpSpPr/>
            <p:nvPr/>
          </p:nvGrpSpPr>
          <p:grpSpPr>
            <a:xfrm>
              <a:off x="0" y="0"/>
              <a:ext cx="9332874" cy="11486614"/>
              <a:chOff x="0" y="0"/>
              <a:chExt cx="660400" cy="812800"/>
            </a:xfrm>
          </p:grpSpPr>
          <p:sp>
            <p:nvSpPr>
              <p:cNvPr id="1159" name="Google Shape;1159;p39"/>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9"/>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61" name="Google Shape;1161;p39"/>
            <p:cNvGrpSpPr/>
            <p:nvPr/>
          </p:nvGrpSpPr>
          <p:grpSpPr>
            <a:xfrm>
              <a:off x="545238" y="671062"/>
              <a:ext cx="8242398" cy="10144490"/>
              <a:chOff x="0" y="0"/>
              <a:chExt cx="660400" cy="812800"/>
            </a:xfrm>
          </p:grpSpPr>
          <p:sp>
            <p:nvSpPr>
              <p:cNvPr id="1162" name="Google Shape;1162;p39"/>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9"/>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64" name="Google Shape;1164;p39"/>
            <p:cNvGrpSpPr/>
            <p:nvPr/>
          </p:nvGrpSpPr>
          <p:grpSpPr>
            <a:xfrm>
              <a:off x="1083502" y="1333541"/>
              <a:ext cx="7165870" cy="8819533"/>
              <a:chOff x="0" y="0"/>
              <a:chExt cx="660400" cy="812800"/>
            </a:xfrm>
          </p:grpSpPr>
          <p:sp>
            <p:nvSpPr>
              <p:cNvPr id="1165" name="Google Shape;1165;p39"/>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9"/>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1167" name="Google Shape;1167;p39"/>
          <p:cNvGrpSpPr/>
          <p:nvPr/>
        </p:nvGrpSpPr>
        <p:grpSpPr>
          <a:xfrm rot="10800000">
            <a:off x="13557529" y="-3278780"/>
            <a:ext cx="6999655" cy="8614961"/>
            <a:chOff x="0" y="0"/>
            <a:chExt cx="9332874" cy="11486614"/>
          </a:xfrm>
        </p:grpSpPr>
        <p:grpSp>
          <p:nvGrpSpPr>
            <p:cNvPr id="1168" name="Google Shape;1168;p39"/>
            <p:cNvGrpSpPr/>
            <p:nvPr/>
          </p:nvGrpSpPr>
          <p:grpSpPr>
            <a:xfrm>
              <a:off x="0" y="0"/>
              <a:ext cx="9332874" cy="11486614"/>
              <a:chOff x="0" y="0"/>
              <a:chExt cx="660400" cy="812800"/>
            </a:xfrm>
          </p:grpSpPr>
          <p:sp>
            <p:nvSpPr>
              <p:cNvPr id="1169" name="Google Shape;1169;p39"/>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9"/>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71" name="Google Shape;1171;p39"/>
            <p:cNvGrpSpPr/>
            <p:nvPr/>
          </p:nvGrpSpPr>
          <p:grpSpPr>
            <a:xfrm>
              <a:off x="545238" y="671062"/>
              <a:ext cx="8242398" cy="10144490"/>
              <a:chOff x="0" y="0"/>
              <a:chExt cx="660400" cy="812800"/>
            </a:xfrm>
          </p:grpSpPr>
          <p:sp>
            <p:nvSpPr>
              <p:cNvPr id="1172" name="Google Shape;1172;p39"/>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9"/>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74" name="Google Shape;1174;p39"/>
            <p:cNvGrpSpPr/>
            <p:nvPr/>
          </p:nvGrpSpPr>
          <p:grpSpPr>
            <a:xfrm>
              <a:off x="1083502" y="1333541"/>
              <a:ext cx="7165870" cy="8819533"/>
              <a:chOff x="0" y="0"/>
              <a:chExt cx="660400" cy="812800"/>
            </a:xfrm>
          </p:grpSpPr>
          <p:sp>
            <p:nvSpPr>
              <p:cNvPr id="1175" name="Google Shape;1175;p39"/>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9"/>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cxnSp>
        <p:nvCxnSpPr>
          <p:cNvPr id="1177" name="Google Shape;1177;p39"/>
          <p:cNvCxnSpPr/>
          <p:nvPr/>
        </p:nvCxnSpPr>
        <p:spPr>
          <a:xfrm>
            <a:off x="4638177" y="2245984"/>
            <a:ext cx="9799801" cy="0"/>
          </a:xfrm>
          <a:prstGeom prst="straightConnector1">
            <a:avLst/>
          </a:prstGeom>
          <a:noFill/>
          <a:ln cap="flat" cmpd="sng" w="38100">
            <a:solidFill>
              <a:srgbClr val="F3F6FA"/>
            </a:solidFill>
            <a:prstDash val="solid"/>
            <a:round/>
            <a:headEnd len="sm" w="sm" type="none"/>
            <a:tailEnd len="sm" w="sm" type="none"/>
          </a:ln>
        </p:spPr>
      </p:cxnSp>
      <p:grpSp>
        <p:nvGrpSpPr>
          <p:cNvPr id="1178" name="Google Shape;1178;p39"/>
          <p:cNvGrpSpPr/>
          <p:nvPr/>
        </p:nvGrpSpPr>
        <p:grpSpPr>
          <a:xfrm>
            <a:off x="15226010" y="2079760"/>
            <a:ext cx="406823" cy="408647"/>
            <a:chOff x="1813" y="0"/>
            <a:chExt cx="809173" cy="812800"/>
          </a:xfrm>
        </p:grpSpPr>
        <p:sp>
          <p:nvSpPr>
            <p:cNvPr id="1179" name="Google Shape;1179;p39"/>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9"/>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81" name="Google Shape;1181;p39"/>
          <p:cNvGrpSpPr/>
          <p:nvPr/>
        </p:nvGrpSpPr>
        <p:grpSpPr>
          <a:xfrm>
            <a:off x="15789684" y="2079760"/>
            <a:ext cx="406823" cy="408647"/>
            <a:chOff x="1813" y="0"/>
            <a:chExt cx="809173" cy="812800"/>
          </a:xfrm>
        </p:grpSpPr>
        <p:sp>
          <p:nvSpPr>
            <p:cNvPr id="1182" name="Google Shape;1182;p39"/>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9"/>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84" name="Google Shape;1184;p39"/>
          <p:cNvGrpSpPr/>
          <p:nvPr/>
        </p:nvGrpSpPr>
        <p:grpSpPr>
          <a:xfrm>
            <a:off x="16350731" y="2079760"/>
            <a:ext cx="406823" cy="408647"/>
            <a:chOff x="1813" y="0"/>
            <a:chExt cx="809173" cy="812800"/>
          </a:xfrm>
        </p:grpSpPr>
        <p:sp>
          <p:nvSpPr>
            <p:cNvPr id="1185" name="Google Shape;1185;p39"/>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9"/>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1190" name="Shape 1190"/>
        <p:cNvGrpSpPr/>
        <p:nvPr/>
      </p:nvGrpSpPr>
      <p:grpSpPr>
        <a:xfrm>
          <a:off x="0" y="0"/>
          <a:ext cx="0" cy="0"/>
          <a:chOff x="0" y="0"/>
          <a:chExt cx="0" cy="0"/>
        </a:xfrm>
      </p:grpSpPr>
      <p:pic>
        <p:nvPicPr>
          <p:cNvPr id="1191" name="Google Shape;1191;p40"/>
          <p:cNvPicPr preferRelativeResize="0"/>
          <p:nvPr/>
        </p:nvPicPr>
        <p:blipFill>
          <a:blip r:embed="rId3">
            <a:alphaModFix/>
          </a:blip>
          <a:stretch>
            <a:fillRect/>
          </a:stretch>
        </p:blipFill>
        <p:spPr>
          <a:xfrm>
            <a:off x="7463475" y="5158775"/>
            <a:ext cx="10824525" cy="5128225"/>
          </a:xfrm>
          <a:prstGeom prst="rect">
            <a:avLst/>
          </a:prstGeom>
          <a:noFill/>
          <a:ln>
            <a:noFill/>
          </a:ln>
        </p:spPr>
      </p:pic>
      <p:pic>
        <p:nvPicPr>
          <p:cNvPr id="1192" name="Google Shape;1192;p40"/>
          <p:cNvPicPr preferRelativeResize="0"/>
          <p:nvPr/>
        </p:nvPicPr>
        <p:blipFill>
          <a:blip r:embed="rId4">
            <a:alphaModFix/>
          </a:blip>
          <a:stretch>
            <a:fillRect/>
          </a:stretch>
        </p:blipFill>
        <p:spPr>
          <a:xfrm>
            <a:off x="7463475" y="0"/>
            <a:ext cx="10824525" cy="5158775"/>
          </a:xfrm>
          <a:prstGeom prst="rect">
            <a:avLst/>
          </a:prstGeom>
          <a:noFill/>
          <a:ln>
            <a:noFill/>
          </a:ln>
        </p:spPr>
      </p:pic>
      <p:sp>
        <p:nvSpPr>
          <p:cNvPr id="1193" name="Google Shape;1193;p40"/>
          <p:cNvSpPr txBox="1"/>
          <p:nvPr/>
        </p:nvSpPr>
        <p:spPr>
          <a:xfrm>
            <a:off x="533300" y="7188552"/>
            <a:ext cx="5334000" cy="2899800"/>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None/>
            </a:pPr>
            <a:r>
              <a:rPr lang="en-US" sz="2600">
                <a:latin typeface="Roboto"/>
                <a:ea typeface="Roboto"/>
                <a:cs typeface="Roboto"/>
                <a:sym typeface="Roboto"/>
              </a:rPr>
              <a:t>YOLO (You Only Look Once) is a method / way to do object detection. It is the algorithm /strategy behind how the code is going to detect objects in the image.</a:t>
            </a:r>
            <a:endParaRPr sz="2600">
              <a:latin typeface="Roboto"/>
              <a:ea typeface="Roboto"/>
              <a:cs typeface="Roboto"/>
              <a:sym typeface="Roboto"/>
            </a:endParaRPr>
          </a:p>
        </p:txBody>
      </p:sp>
      <p:cxnSp>
        <p:nvCxnSpPr>
          <p:cNvPr id="1194" name="Google Shape;1194;p40"/>
          <p:cNvCxnSpPr/>
          <p:nvPr/>
        </p:nvCxnSpPr>
        <p:spPr>
          <a:xfrm>
            <a:off x="533304" y="6733743"/>
            <a:ext cx="5334000" cy="0"/>
          </a:xfrm>
          <a:prstGeom prst="straightConnector1">
            <a:avLst/>
          </a:prstGeom>
          <a:noFill/>
          <a:ln cap="flat" cmpd="sng" w="38100">
            <a:solidFill>
              <a:srgbClr val="0B1320"/>
            </a:solidFill>
            <a:prstDash val="solid"/>
            <a:round/>
            <a:headEnd len="sm" w="sm" type="none"/>
            <a:tailEnd len="sm" w="sm" type="none"/>
          </a:ln>
        </p:spPr>
      </p:cxnSp>
      <p:grpSp>
        <p:nvGrpSpPr>
          <p:cNvPr id="1195" name="Google Shape;1195;p40"/>
          <p:cNvGrpSpPr/>
          <p:nvPr/>
        </p:nvGrpSpPr>
        <p:grpSpPr>
          <a:xfrm rot="10800000">
            <a:off x="-2277889" y="-1858514"/>
            <a:ext cx="6613177" cy="8139295"/>
            <a:chOff x="0" y="0"/>
            <a:chExt cx="8817569" cy="10852393"/>
          </a:xfrm>
        </p:grpSpPr>
        <p:grpSp>
          <p:nvGrpSpPr>
            <p:cNvPr id="1196" name="Google Shape;1196;p40"/>
            <p:cNvGrpSpPr/>
            <p:nvPr/>
          </p:nvGrpSpPr>
          <p:grpSpPr>
            <a:xfrm>
              <a:off x="0" y="0"/>
              <a:ext cx="8817569" cy="10852393"/>
              <a:chOff x="0" y="0"/>
              <a:chExt cx="660400" cy="812800"/>
            </a:xfrm>
          </p:grpSpPr>
          <p:sp>
            <p:nvSpPr>
              <p:cNvPr id="1197" name="Google Shape;1197;p40"/>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0"/>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99" name="Google Shape;1199;p40"/>
            <p:cNvGrpSpPr/>
            <p:nvPr/>
          </p:nvGrpSpPr>
          <p:grpSpPr>
            <a:xfrm>
              <a:off x="515133" y="634010"/>
              <a:ext cx="7787303" cy="9584373"/>
              <a:chOff x="0" y="0"/>
              <a:chExt cx="660400" cy="812800"/>
            </a:xfrm>
          </p:grpSpPr>
          <p:sp>
            <p:nvSpPr>
              <p:cNvPr id="1200" name="Google Shape;1200;p40"/>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0"/>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02" name="Google Shape;1202;p40"/>
            <p:cNvGrpSpPr/>
            <p:nvPr/>
          </p:nvGrpSpPr>
          <p:grpSpPr>
            <a:xfrm>
              <a:off x="1023677" y="1259911"/>
              <a:ext cx="6770215" cy="8332572"/>
              <a:chOff x="0" y="0"/>
              <a:chExt cx="660400" cy="812800"/>
            </a:xfrm>
          </p:grpSpPr>
          <p:sp>
            <p:nvSpPr>
              <p:cNvPr id="1203" name="Google Shape;1203;p40"/>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0"/>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1205" name="Google Shape;1205;p40"/>
          <p:cNvGrpSpPr/>
          <p:nvPr/>
        </p:nvGrpSpPr>
        <p:grpSpPr>
          <a:xfrm>
            <a:off x="16344503" y="3645603"/>
            <a:ext cx="6613177" cy="8139295"/>
            <a:chOff x="0" y="0"/>
            <a:chExt cx="8817569" cy="10852393"/>
          </a:xfrm>
        </p:grpSpPr>
        <p:grpSp>
          <p:nvGrpSpPr>
            <p:cNvPr id="1206" name="Google Shape;1206;p40"/>
            <p:cNvGrpSpPr/>
            <p:nvPr/>
          </p:nvGrpSpPr>
          <p:grpSpPr>
            <a:xfrm>
              <a:off x="0" y="0"/>
              <a:ext cx="8817569" cy="10852393"/>
              <a:chOff x="0" y="0"/>
              <a:chExt cx="660400" cy="812800"/>
            </a:xfrm>
          </p:grpSpPr>
          <p:sp>
            <p:nvSpPr>
              <p:cNvPr id="1207" name="Google Shape;1207;p40"/>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0"/>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09" name="Google Shape;1209;p40"/>
            <p:cNvGrpSpPr/>
            <p:nvPr/>
          </p:nvGrpSpPr>
          <p:grpSpPr>
            <a:xfrm>
              <a:off x="515133" y="634010"/>
              <a:ext cx="7787303" cy="9584373"/>
              <a:chOff x="0" y="0"/>
              <a:chExt cx="660400" cy="812800"/>
            </a:xfrm>
          </p:grpSpPr>
          <p:sp>
            <p:nvSpPr>
              <p:cNvPr id="1210" name="Google Shape;1210;p40"/>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0"/>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12" name="Google Shape;1212;p40"/>
            <p:cNvGrpSpPr/>
            <p:nvPr/>
          </p:nvGrpSpPr>
          <p:grpSpPr>
            <a:xfrm>
              <a:off x="1023677" y="1259911"/>
              <a:ext cx="6770215" cy="8332572"/>
              <a:chOff x="0" y="0"/>
              <a:chExt cx="660400" cy="812800"/>
            </a:xfrm>
          </p:grpSpPr>
          <p:sp>
            <p:nvSpPr>
              <p:cNvPr id="1213" name="Google Shape;1213;p40"/>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0"/>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1215" name="Google Shape;1215;p40"/>
          <p:cNvGrpSpPr/>
          <p:nvPr/>
        </p:nvGrpSpPr>
        <p:grpSpPr>
          <a:xfrm>
            <a:off x="6701827" y="4939176"/>
            <a:ext cx="406823" cy="408647"/>
            <a:chOff x="1813" y="0"/>
            <a:chExt cx="809173" cy="812800"/>
          </a:xfrm>
        </p:grpSpPr>
        <p:sp>
          <p:nvSpPr>
            <p:cNvPr id="1216" name="Google Shape;1216;p40"/>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0"/>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18" name="Google Shape;1218;p40"/>
          <p:cNvGrpSpPr/>
          <p:nvPr/>
        </p:nvGrpSpPr>
        <p:grpSpPr>
          <a:xfrm>
            <a:off x="7265502" y="4939176"/>
            <a:ext cx="406823" cy="408647"/>
            <a:chOff x="1813" y="0"/>
            <a:chExt cx="809173" cy="812800"/>
          </a:xfrm>
        </p:grpSpPr>
        <p:sp>
          <p:nvSpPr>
            <p:cNvPr id="1219" name="Google Shape;1219;p40"/>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0"/>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21" name="Google Shape;1221;p40"/>
          <p:cNvGrpSpPr/>
          <p:nvPr/>
        </p:nvGrpSpPr>
        <p:grpSpPr>
          <a:xfrm>
            <a:off x="7826549" y="4939176"/>
            <a:ext cx="406823" cy="408647"/>
            <a:chOff x="1813" y="0"/>
            <a:chExt cx="809173" cy="812800"/>
          </a:xfrm>
        </p:grpSpPr>
        <p:sp>
          <p:nvSpPr>
            <p:cNvPr id="1222" name="Google Shape;1222;p40"/>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0"/>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pic>
        <p:nvPicPr>
          <p:cNvPr id="1228" name="Google Shape;1228;p41"/>
          <p:cNvPicPr preferRelativeResize="0"/>
          <p:nvPr/>
        </p:nvPicPr>
        <p:blipFill>
          <a:blip r:embed="rId3">
            <a:alphaModFix/>
          </a:blip>
          <a:stretch>
            <a:fillRect/>
          </a:stretch>
        </p:blipFill>
        <p:spPr>
          <a:xfrm>
            <a:off x="0" y="0"/>
            <a:ext cx="9844875" cy="5656000"/>
          </a:xfrm>
          <a:prstGeom prst="rect">
            <a:avLst/>
          </a:prstGeom>
          <a:noFill/>
          <a:ln>
            <a:noFill/>
          </a:ln>
        </p:spPr>
      </p:pic>
      <p:pic>
        <p:nvPicPr>
          <p:cNvPr id="1229" name="Google Shape;1229;p41"/>
          <p:cNvPicPr preferRelativeResize="0"/>
          <p:nvPr/>
        </p:nvPicPr>
        <p:blipFill>
          <a:blip r:embed="rId4">
            <a:alphaModFix/>
          </a:blip>
          <a:stretch>
            <a:fillRect/>
          </a:stretch>
        </p:blipFill>
        <p:spPr>
          <a:xfrm>
            <a:off x="9721969" y="5118725"/>
            <a:ext cx="8566032" cy="5168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151" name="Shape 151"/>
        <p:cNvGrpSpPr/>
        <p:nvPr/>
      </p:nvGrpSpPr>
      <p:grpSpPr>
        <a:xfrm>
          <a:off x="0" y="0"/>
          <a:ext cx="0" cy="0"/>
          <a:chOff x="0" y="0"/>
          <a:chExt cx="0" cy="0"/>
        </a:xfrm>
      </p:grpSpPr>
      <p:grpSp>
        <p:nvGrpSpPr>
          <p:cNvPr id="152" name="Google Shape;152;p15"/>
          <p:cNvGrpSpPr/>
          <p:nvPr/>
        </p:nvGrpSpPr>
        <p:grpSpPr>
          <a:xfrm>
            <a:off x="15576838" y="6546373"/>
            <a:ext cx="6078519" cy="7481254"/>
            <a:chOff x="0" y="0"/>
            <a:chExt cx="8104692" cy="9975005"/>
          </a:xfrm>
        </p:grpSpPr>
        <p:grpSp>
          <p:nvGrpSpPr>
            <p:cNvPr id="153" name="Google Shape;153;p15"/>
            <p:cNvGrpSpPr/>
            <p:nvPr/>
          </p:nvGrpSpPr>
          <p:grpSpPr>
            <a:xfrm>
              <a:off x="0" y="0"/>
              <a:ext cx="8104692" cy="9975005"/>
              <a:chOff x="0" y="0"/>
              <a:chExt cx="660400" cy="812800"/>
            </a:xfrm>
          </p:grpSpPr>
          <p:sp>
            <p:nvSpPr>
              <p:cNvPr id="154" name="Google Shape;154;p15"/>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5"/>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6" name="Google Shape;156;p15"/>
            <p:cNvGrpSpPr/>
            <p:nvPr/>
          </p:nvGrpSpPr>
          <p:grpSpPr>
            <a:xfrm>
              <a:off x="473486" y="582752"/>
              <a:ext cx="7157719" cy="8809501"/>
              <a:chOff x="0" y="0"/>
              <a:chExt cx="660400" cy="812800"/>
            </a:xfrm>
          </p:grpSpPr>
          <p:sp>
            <p:nvSpPr>
              <p:cNvPr id="157" name="Google Shape;157;p15"/>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5"/>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9" name="Google Shape;159;p15"/>
            <p:cNvGrpSpPr/>
            <p:nvPr/>
          </p:nvGrpSpPr>
          <p:grpSpPr>
            <a:xfrm>
              <a:off x="940916" y="1158050"/>
              <a:ext cx="6222860" cy="7658905"/>
              <a:chOff x="0" y="0"/>
              <a:chExt cx="660400" cy="812800"/>
            </a:xfrm>
          </p:grpSpPr>
          <p:sp>
            <p:nvSpPr>
              <p:cNvPr id="160" name="Google Shape;160;p15"/>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5"/>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162" name="Google Shape;162;p15"/>
          <p:cNvSpPr/>
          <p:nvPr/>
        </p:nvSpPr>
        <p:spPr>
          <a:xfrm>
            <a:off x="3738268" y="1532756"/>
            <a:ext cx="9242100" cy="8754372"/>
          </a:xfrm>
          <a:custGeom>
            <a:rect b="b" l="l" r="r" t="t"/>
            <a:pathLst>
              <a:path extrusionOk="0" h="21600" w="21600">
                <a:moveTo>
                  <a:pt x="21361" y="13927"/>
                </a:moveTo>
                <a:lnTo>
                  <a:pt x="18106" y="13927"/>
                </a:lnTo>
                <a:cubicBezTo>
                  <a:pt x="17952" y="13927"/>
                  <a:pt x="17810" y="13848"/>
                  <a:pt x="17700" y="13699"/>
                </a:cubicBezTo>
                <a:lnTo>
                  <a:pt x="17378" y="13261"/>
                </a:lnTo>
                <a:cubicBezTo>
                  <a:pt x="17152" y="12955"/>
                  <a:pt x="17152" y="12464"/>
                  <a:pt x="17378" y="12158"/>
                </a:cubicBezTo>
                <a:lnTo>
                  <a:pt x="19698" y="9004"/>
                </a:lnTo>
                <a:cubicBezTo>
                  <a:pt x="19782" y="8891"/>
                  <a:pt x="19782" y="8698"/>
                  <a:pt x="19698" y="8584"/>
                </a:cubicBezTo>
                <a:cubicBezTo>
                  <a:pt x="19615" y="8470"/>
                  <a:pt x="19473" y="8470"/>
                  <a:pt x="19389" y="8584"/>
                </a:cubicBezTo>
                <a:lnTo>
                  <a:pt x="17068" y="11737"/>
                </a:lnTo>
                <a:cubicBezTo>
                  <a:pt x="16843" y="12044"/>
                  <a:pt x="16482" y="12044"/>
                  <a:pt x="16256" y="11737"/>
                </a:cubicBezTo>
                <a:lnTo>
                  <a:pt x="14909" y="9907"/>
                </a:lnTo>
                <a:cubicBezTo>
                  <a:pt x="14684" y="9600"/>
                  <a:pt x="14684" y="9109"/>
                  <a:pt x="14909" y="8803"/>
                </a:cubicBezTo>
                <a:lnTo>
                  <a:pt x="17990" y="4616"/>
                </a:lnTo>
                <a:cubicBezTo>
                  <a:pt x="18074" y="4502"/>
                  <a:pt x="18074" y="4309"/>
                  <a:pt x="17990" y="4196"/>
                </a:cubicBezTo>
                <a:cubicBezTo>
                  <a:pt x="17906" y="4082"/>
                  <a:pt x="17765" y="4082"/>
                  <a:pt x="17681" y="4196"/>
                </a:cubicBezTo>
                <a:lnTo>
                  <a:pt x="15444" y="7235"/>
                </a:lnTo>
                <a:cubicBezTo>
                  <a:pt x="15083" y="7726"/>
                  <a:pt x="14464" y="7375"/>
                  <a:pt x="14464" y="6683"/>
                </a:cubicBezTo>
                <a:lnTo>
                  <a:pt x="14464" y="298"/>
                </a:lnTo>
                <a:cubicBezTo>
                  <a:pt x="14464" y="131"/>
                  <a:pt x="14368" y="0"/>
                  <a:pt x="14245" y="0"/>
                </a:cubicBezTo>
                <a:cubicBezTo>
                  <a:pt x="14123" y="0"/>
                  <a:pt x="14026" y="131"/>
                  <a:pt x="14026" y="298"/>
                </a:cubicBezTo>
                <a:lnTo>
                  <a:pt x="14026" y="6815"/>
                </a:lnTo>
                <a:cubicBezTo>
                  <a:pt x="14026" y="7507"/>
                  <a:pt x="13407" y="7857"/>
                  <a:pt x="13046" y="7366"/>
                </a:cubicBezTo>
                <a:lnTo>
                  <a:pt x="12125" y="6114"/>
                </a:lnTo>
                <a:cubicBezTo>
                  <a:pt x="12041" y="6000"/>
                  <a:pt x="11899" y="6000"/>
                  <a:pt x="11815" y="6114"/>
                </a:cubicBezTo>
                <a:cubicBezTo>
                  <a:pt x="11731" y="6228"/>
                  <a:pt x="11731" y="6420"/>
                  <a:pt x="11815" y="6534"/>
                </a:cubicBezTo>
                <a:lnTo>
                  <a:pt x="13485" y="8803"/>
                </a:lnTo>
                <a:cubicBezTo>
                  <a:pt x="13710" y="9109"/>
                  <a:pt x="13710" y="9600"/>
                  <a:pt x="13485" y="9907"/>
                </a:cubicBezTo>
                <a:lnTo>
                  <a:pt x="11403" y="12736"/>
                </a:lnTo>
                <a:cubicBezTo>
                  <a:pt x="11293" y="12885"/>
                  <a:pt x="11151" y="12963"/>
                  <a:pt x="10997" y="12963"/>
                </a:cubicBezTo>
                <a:lnTo>
                  <a:pt x="10584" y="12963"/>
                </a:lnTo>
                <a:cubicBezTo>
                  <a:pt x="10429" y="12963"/>
                  <a:pt x="10287" y="12885"/>
                  <a:pt x="10178" y="12736"/>
                </a:cubicBezTo>
                <a:lnTo>
                  <a:pt x="8096" y="9907"/>
                </a:lnTo>
                <a:cubicBezTo>
                  <a:pt x="7870" y="9600"/>
                  <a:pt x="7870" y="9109"/>
                  <a:pt x="8096" y="8803"/>
                </a:cubicBezTo>
                <a:lnTo>
                  <a:pt x="9765" y="6534"/>
                </a:lnTo>
                <a:cubicBezTo>
                  <a:pt x="9849" y="6420"/>
                  <a:pt x="9849" y="6228"/>
                  <a:pt x="9765" y="6114"/>
                </a:cubicBezTo>
                <a:cubicBezTo>
                  <a:pt x="9682" y="6000"/>
                  <a:pt x="9540" y="6000"/>
                  <a:pt x="9456" y="6114"/>
                </a:cubicBezTo>
                <a:lnTo>
                  <a:pt x="8534" y="7366"/>
                </a:lnTo>
                <a:cubicBezTo>
                  <a:pt x="8173" y="7857"/>
                  <a:pt x="7554" y="7507"/>
                  <a:pt x="7554" y="6815"/>
                </a:cubicBezTo>
                <a:lnTo>
                  <a:pt x="7554" y="298"/>
                </a:lnTo>
                <a:cubicBezTo>
                  <a:pt x="7554" y="131"/>
                  <a:pt x="7458" y="0"/>
                  <a:pt x="7335" y="0"/>
                </a:cubicBezTo>
                <a:cubicBezTo>
                  <a:pt x="7213" y="0"/>
                  <a:pt x="7116" y="131"/>
                  <a:pt x="7116" y="298"/>
                </a:cubicBezTo>
                <a:lnTo>
                  <a:pt x="7116" y="6683"/>
                </a:lnTo>
                <a:cubicBezTo>
                  <a:pt x="7116" y="7375"/>
                  <a:pt x="6497" y="7726"/>
                  <a:pt x="6136" y="7235"/>
                </a:cubicBezTo>
                <a:lnTo>
                  <a:pt x="3900" y="4196"/>
                </a:lnTo>
                <a:cubicBezTo>
                  <a:pt x="3816" y="4082"/>
                  <a:pt x="3674" y="4082"/>
                  <a:pt x="3590" y="4196"/>
                </a:cubicBezTo>
                <a:cubicBezTo>
                  <a:pt x="3507" y="4309"/>
                  <a:pt x="3507" y="4502"/>
                  <a:pt x="3590" y="4616"/>
                </a:cubicBezTo>
                <a:lnTo>
                  <a:pt x="6671" y="8803"/>
                </a:lnTo>
                <a:cubicBezTo>
                  <a:pt x="6897" y="9109"/>
                  <a:pt x="6897" y="9600"/>
                  <a:pt x="6671" y="9907"/>
                </a:cubicBezTo>
                <a:lnTo>
                  <a:pt x="5324" y="11737"/>
                </a:lnTo>
                <a:cubicBezTo>
                  <a:pt x="5099" y="12044"/>
                  <a:pt x="4738" y="12044"/>
                  <a:pt x="4512" y="11737"/>
                </a:cubicBezTo>
                <a:lnTo>
                  <a:pt x="2192" y="8584"/>
                </a:lnTo>
                <a:cubicBezTo>
                  <a:pt x="2108" y="8470"/>
                  <a:pt x="1966" y="8470"/>
                  <a:pt x="1882" y="8584"/>
                </a:cubicBezTo>
                <a:cubicBezTo>
                  <a:pt x="1798" y="8698"/>
                  <a:pt x="1798" y="8891"/>
                  <a:pt x="1882" y="9004"/>
                </a:cubicBezTo>
                <a:lnTo>
                  <a:pt x="4203" y="12158"/>
                </a:lnTo>
                <a:cubicBezTo>
                  <a:pt x="4428" y="12464"/>
                  <a:pt x="4428" y="12955"/>
                  <a:pt x="4203" y="13261"/>
                </a:cubicBezTo>
                <a:lnTo>
                  <a:pt x="3880" y="13699"/>
                </a:lnTo>
                <a:cubicBezTo>
                  <a:pt x="3771" y="13848"/>
                  <a:pt x="3629" y="13927"/>
                  <a:pt x="3474" y="13927"/>
                </a:cubicBezTo>
                <a:lnTo>
                  <a:pt x="219" y="13927"/>
                </a:lnTo>
                <a:cubicBezTo>
                  <a:pt x="97" y="13927"/>
                  <a:pt x="0" y="14058"/>
                  <a:pt x="0" y="14225"/>
                </a:cubicBezTo>
                <a:cubicBezTo>
                  <a:pt x="0" y="14391"/>
                  <a:pt x="97" y="14523"/>
                  <a:pt x="219" y="14523"/>
                </a:cubicBezTo>
                <a:lnTo>
                  <a:pt x="3887" y="14523"/>
                </a:lnTo>
                <a:lnTo>
                  <a:pt x="3887" y="14523"/>
                </a:lnTo>
                <a:lnTo>
                  <a:pt x="3893" y="14531"/>
                </a:lnTo>
                <a:lnTo>
                  <a:pt x="6987" y="10327"/>
                </a:lnTo>
                <a:cubicBezTo>
                  <a:pt x="7213" y="10020"/>
                  <a:pt x="7574" y="10020"/>
                  <a:pt x="7799" y="10327"/>
                </a:cubicBezTo>
                <a:lnTo>
                  <a:pt x="9791" y="13034"/>
                </a:lnTo>
                <a:cubicBezTo>
                  <a:pt x="9901" y="13182"/>
                  <a:pt x="9959" y="13375"/>
                  <a:pt x="9959" y="13585"/>
                </a:cubicBezTo>
                <a:lnTo>
                  <a:pt x="9959" y="20391"/>
                </a:lnTo>
                <a:cubicBezTo>
                  <a:pt x="9894" y="21074"/>
                  <a:pt x="9462" y="21600"/>
                  <a:pt x="8947" y="21600"/>
                </a:cubicBezTo>
                <a:lnTo>
                  <a:pt x="9959" y="21600"/>
                </a:lnTo>
                <a:lnTo>
                  <a:pt x="9965" y="21600"/>
                </a:lnTo>
                <a:lnTo>
                  <a:pt x="10191" y="21600"/>
                </a:lnTo>
                <a:lnTo>
                  <a:pt x="11409" y="21600"/>
                </a:lnTo>
                <a:lnTo>
                  <a:pt x="11641" y="21600"/>
                </a:lnTo>
                <a:lnTo>
                  <a:pt x="11641" y="21600"/>
                </a:lnTo>
                <a:lnTo>
                  <a:pt x="12666" y="21600"/>
                </a:lnTo>
                <a:cubicBezTo>
                  <a:pt x="12112" y="21600"/>
                  <a:pt x="11661" y="21004"/>
                  <a:pt x="11641" y="20251"/>
                </a:cubicBezTo>
                <a:lnTo>
                  <a:pt x="11641" y="13577"/>
                </a:lnTo>
                <a:cubicBezTo>
                  <a:pt x="11641" y="13366"/>
                  <a:pt x="11699" y="13174"/>
                  <a:pt x="11809" y="13025"/>
                </a:cubicBezTo>
                <a:lnTo>
                  <a:pt x="13801" y="10318"/>
                </a:lnTo>
                <a:cubicBezTo>
                  <a:pt x="14026" y="10012"/>
                  <a:pt x="14387" y="10012"/>
                  <a:pt x="14613" y="10318"/>
                </a:cubicBezTo>
                <a:lnTo>
                  <a:pt x="17707" y="14523"/>
                </a:lnTo>
                <a:lnTo>
                  <a:pt x="17713" y="14514"/>
                </a:lnTo>
                <a:lnTo>
                  <a:pt x="17713" y="14514"/>
                </a:lnTo>
                <a:lnTo>
                  <a:pt x="21381" y="14514"/>
                </a:lnTo>
                <a:cubicBezTo>
                  <a:pt x="21503" y="14514"/>
                  <a:pt x="21600" y="14382"/>
                  <a:pt x="21600" y="14216"/>
                </a:cubicBezTo>
                <a:cubicBezTo>
                  <a:pt x="21600" y="14050"/>
                  <a:pt x="21484" y="13927"/>
                  <a:pt x="21361" y="13927"/>
                </a:cubicBezTo>
                <a:close/>
              </a:path>
            </a:pathLst>
          </a:custGeom>
          <a:solidFill>
            <a:srgbClr val="063951"/>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 name="Google Shape;163;p15"/>
          <p:cNvSpPr/>
          <p:nvPr/>
        </p:nvSpPr>
        <p:spPr>
          <a:xfrm>
            <a:off x="9006030" y="574255"/>
            <a:ext cx="1682400" cy="2165700"/>
          </a:xfrm>
          <a:prstGeom prst="ellipse">
            <a:avLst/>
          </a:prstGeom>
          <a:solidFill>
            <a:schemeClr val="accent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4" name="Google Shape;164;p15"/>
          <p:cNvSpPr/>
          <p:nvPr/>
        </p:nvSpPr>
        <p:spPr>
          <a:xfrm>
            <a:off x="9182539" y="801451"/>
            <a:ext cx="1329600" cy="1711500"/>
          </a:xfrm>
          <a:prstGeom prst="ellipse">
            <a:avLst/>
          </a:prstGeom>
          <a:solidFill>
            <a:srgbClr val="FFFFF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5" name="Google Shape;165;p15"/>
          <p:cNvSpPr/>
          <p:nvPr/>
        </p:nvSpPr>
        <p:spPr>
          <a:xfrm>
            <a:off x="7489136" y="2597759"/>
            <a:ext cx="1682400" cy="2165700"/>
          </a:xfrm>
          <a:prstGeom prst="ellipse">
            <a:avLst/>
          </a:prstGeom>
          <a:solidFill>
            <a:schemeClr val="dk1"/>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6" name="Google Shape;166;p15"/>
          <p:cNvSpPr/>
          <p:nvPr/>
        </p:nvSpPr>
        <p:spPr>
          <a:xfrm>
            <a:off x="7665645" y="2824956"/>
            <a:ext cx="1329600" cy="1711500"/>
          </a:xfrm>
          <a:prstGeom prst="ellipse">
            <a:avLst/>
          </a:prstGeom>
          <a:solidFill>
            <a:srgbClr val="FFFFFF"/>
          </a:solidFill>
          <a:ln>
            <a:noFill/>
          </a:ln>
        </p:spPr>
        <p:txBody>
          <a:bodyPr anchorCtr="0" anchor="ctr" bIns="38100" lIns="38100" spcFirstLastPara="1" rIns="38100" wrap="square" tIns="38100">
            <a:noAutofit/>
          </a:bodyPr>
          <a:lstStyle/>
          <a:p>
            <a:pPr indent="0" lvl="0" marL="0" rtl="0" algn="ctr">
              <a:spcBef>
                <a:spcPts val="0"/>
              </a:spcBef>
              <a:spcAft>
                <a:spcPts val="0"/>
              </a:spcAft>
              <a:buClr>
                <a:schemeClr val="dk1"/>
              </a:buClr>
              <a:buFont typeface="Arial"/>
              <a:buNone/>
            </a:pPr>
            <a:r>
              <a:rPr b="1" lang="en-US" sz="2700">
                <a:solidFill>
                  <a:schemeClr val="dk1"/>
                </a:solidFill>
                <a:latin typeface="Roboto"/>
                <a:ea typeface="Roboto"/>
                <a:cs typeface="Roboto"/>
                <a:sym typeface="Roboto"/>
              </a:rPr>
              <a:t>Team</a:t>
            </a:r>
            <a:endParaRPr sz="200">
              <a:solidFill>
                <a:srgbClr val="000000"/>
              </a:solidFill>
              <a:latin typeface="Calibri"/>
              <a:ea typeface="Calibri"/>
              <a:cs typeface="Calibri"/>
              <a:sym typeface="Calibri"/>
            </a:endParaRPr>
          </a:p>
        </p:txBody>
      </p:sp>
      <p:sp>
        <p:nvSpPr>
          <p:cNvPr id="167" name="Google Shape;167;p15"/>
          <p:cNvSpPr/>
          <p:nvPr/>
        </p:nvSpPr>
        <p:spPr>
          <a:xfrm>
            <a:off x="4124387" y="1816758"/>
            <a:ext cx="1682400" cy="2165700"/>
          </a:xfrm>
          <a:prstGeom prst="ellipse">
            <a:avLst/>
          </a:prstGeom>
          <a:solidFill>
            <a:srgbClr val="A2B969"/>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8" name="Google Shape;168;p15"/>
          <p:cNvSpPr/>
          <p:nvPr/>
        </p:nvSpPr>
        <p:spPr>
          <a:xfrm>
            <a:off x="4300895" y="2043953"/>
            <a:ext cx="1329600" cy="1711500"/>
          </a:xfrm>
          <a:prstGeom prst="ellipse">
            <a:avLst/>
          </a:prstGeom>
          <a:solidFill>
            <a:srgbClr val="FFFFF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9" name="Google Shape;169;p15"/>
          <p:cNvSpPr/>
          <p:nvPr/>
        </p:nvSpPr>
        <p:spPr>
          <a:xfrm>
            <a:off x="3186669" y="3875762"/>
            <a:ext cx="1682400" cy="2165700"/>
          </a:xfrm>
          <a:prstGeom prst="ellipse">
            <a:avLst/>
          </a:prstGeom>
          <a:solidFill>
            <a:srgbClr val="FFCC4C"/>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0" name="Google Shape;170;p15"/>
          <p:cNvSpPr/>
          <p:nvPr/>
        </p:nvSpPr>
        <p:spPr>
          <a:xfrm>
            <a:off x="3363177" y="4102958"/>
            <a:ext cx="1329600" cy="1711500"/>
          </a:xfrm>
          <a:prstGeom prst="ellipse">
            <a:avLst/>
          </a:prstGeom>
          <a:solidFill>
            <a:srgbClr val="FFFFF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1" name="Google Shape;171;p15"/>
          <p:cNvSpPr/>
          <p:nvPr/>
        </p:nvSpPr>
        <p:spPr>
          <a:xfrm>
            <a:off x="2772972" y="6147770"/>
            <a:ext cx="1682400" cy="2165700"/>
          </a:xfrm>
          <a:prstGeom prst="ellipse">
            <a:avLst/>
          </a:prstGeom>
          <a:solidFill>
            <a:srgbClr val="FFCC4C"/>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2" name="Google Shape;172;p15"/>
          <p:cNvSpPr/>
          <p:nvPr/>
        </p:nvSpPr>
        <p:spPr>
          <a:xfrm>
            <a:off x="2949479" y="6374966"/>
            <a:ext cx="1329600" cy="1711500"/>
          </a:xfrm>
          <a:prstGeom prst="ellipse">
            <a:avLst/>
          </a:prstGeom>
          <a:solidFill>
            <a:srgbClr val="FFFFF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3" name="Google Shape;173;p15"/>
          <p:cNvSpPr/>
          <p:nvPr/>
        </p:nvSpPr>
        <p:spPr>
          <a:xfrm>
            <a:off x="10853885" y="1816758"/>
            <a:ext cx="1682400" cy="2165700"/>
          </a:xfrm>
          <a:prstGeom prst="ellipse">
            <a:avLst/>
          </a:prstGeom>
          <a:solidFill>
            <a:schemeClr val="accent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4" name="Google Shape;174;p15"/>
          <p:cNvSpPr/>
          <p:nvPr/>
        </p:nvSpPr>
        <p:spPr>
          <a:xfrm>
            <a:off x="11030393" y="2043953"/>
            <a:ext cx="1329600" cy="1711500"/>
          </a:xfrm>
          <a:prstGeom prst="ellipse">
            <a:avLst/>
          </a:prstGeom>
          <a:solidFill>
            <a:srgbClr val="FFFFF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5" name="Google Shape;175;p15"/>
          <p:cNvSpPr/>
          <p:nvPr/>
        </p:nvSpPr>
        <p:spPr>
          <a:xfrm>
            <a:off x="11791602" y="3875762"/>
            <a:ext cx="1682400" cy="2165700"/>
          </a:xfrm>
          <a:prstGeom prst="ellipse">
            <a:avLst/>
          </a:prstGeom>
          <a:solidFill>
            <a:schemeClr val="accent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6" name="Google Shape;176;p15"/>
          <p:cNvSpPr/>
          <p:nvPr/>
        </p:nvSpPr>
        <p:spPr>
          <a:xfrm>
            <a:off x="11968110" y="4102958"/>
            <a:ext cx="1329600" cy="1711500"/>
          </a:xfrm>
          <a:prstGeom prst="ellipse">
            <a:avLst/>
          </a:prstGeom>
          <a:solidFill>
            <a:srgbClr val="FFFFF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7" name="Google Shape;177;p15"/>
          <p:cNvSpPr/>
          <p:nvPr/>
        </p:nvSpPr>
        <p:spPr>
          <a:xfrm>
            <a:off x="12205301" y="6147770"/>
            <a:ext cx="1682400" cy="2165700"/>
          </a:xfrm>
          <a:prstGeom prst="ellipse">
            <a:avLst/>
          </a:prstGeom>
          <a:solidFill>
            <a:schemeClr val="accent5"/>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8" name="Google Shape;178;p15"/>
          <p:cNvSpPr/>
          <p:nvPr/>
        </p:nvSpPr>
        <p:spPr>
          <a:xfrm>
            <a:off x="12381810" y="6374966"/>
            <a:ext cx="1329600" cy="1711500"/>
          </a:xfrm>
          <a:prstGeom prst="ellipse">
            <a:avLst/>
          </a:prstGeom>
          <a:solidFill>
            <a:srgbClr val="FFFFF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9" name="Google Shape;179;p15"/>
          <p:cNvSpPr/>
          <p:nvPr/>
        </p:nvSpPr>
        <p:spPr>
          <a:xfrm>
            <a:off x="5944662" y="574255"/>
            <a:ext cx="1682400" cy="2165700"/>
          </a:xfrm>
          <a:prstGeom prst="ellipse">
            <a:avLst/>
          </a:prstGeom>
          <a:solidFill>
            <a:schemeClr val="accent3"/>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0" name="Google Shape;180;p15"/>
          <p:cNvSpPr/>
          <p:nvPr/>
        </p:nvSpPr>
        <p:spPr>
          <a:xfrm>
            <a:off x="6121168" y="801451"/>
            <a:ext cx="1329600" cy="1711500"/>
          </a:xfrm>
          <a:prstGeom prst="ellipse">
            <a:avLst/>
          </a:prstGeom>
          <a:solidFill>
            <a:srgbClr val="FFFFFF"/>
          </a:solidFill>
          <a:ln>
            <a:noFill/>
          </a:ln>
        </p:spPr>
        <p:txBody>
          <a:bodyPr anchorCtr="0" anchor="ctr" bIns="38100" lIns="38100" spcFirstLastPara="1" rIns="38100" wrap="square" tIns="381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descr="Male profile with solid fill" id="181" name="Google Shape;181;p15"/>
          <p:cNvPicPr preferRelativeResize="0"/>
          <p:nvPr/>
        </p:nvPicPr>
        <p:blipFill rotWithShape="1">
          <a:blip r:embed="rId3">
            <a:alphaModFix/>
          </a:blip>
          <a:srcRect b="0" l="0" r="0" t="0"/>
          <a:stretch/>
        </p:blipFill>
        <p:spPr>
          <a:xfrm>
            <a:off x="11064579" y="2087958"/>
            <a:ext cx="1260987" cy="1623106"/>
          </a:xfrm>
          <a:prstGeom prst="rect">
            <a:avLst/>
          </a:prstGeom>
          <a:noFill/>
          <a:ln>
            <a:noFill/>
          </a:ln>
        </p:spPr>
      </p:pic>
      <p:pic>
        <p:nvPicPr>
          <p:cNvPr descr="Male profile with solid fill" id="182" name="Google Shape;182;p15"/>
          <p:cNvPicPr preferRelativeResize="0"/>
          <p:nvPr/>
        </p:nvPicPr>
        <p:blipFill rotWithShape="1">
          <a:blip r:embed="rId3">
            <a:alphaModFix/>
          </a:blip>
          <a:srcRect b="0" l="0" r="0" t="0"/>
          <a:stretch/>
        </p:blipFill>
        <p:spPr>
          <a:xfrm>
            <a:off x="12002297" y="4146962"/>
            <a:ext cx="1260987" cy="1623106"/>
          </a:xfrm>
          <a:prstGeom prst="rect">
            <a:avLst/>
          </a:prstGeom>
          <a:noFill/>
          <a:ln>
            <a:noFill/>
          </a:ln>
        </p:spPr>
      </p:pic>
      <p:pic>
        <p:nvPicPr>
          <p:cNvPr descr="Male profile with solid fill" id="183" name="Google Shape;183;p15"/>
          <p:cNvPicPr preferRelativeResize="0"/>
          <p:nvPr/>
        </p:nvPicPr>
        <p:blipFill rotWithShape="1">
          <a:blip r:embed="rId3">
            <a:alphaModFix/>
          </a:blip>
          <a:srcRect b="0" l="0" r="0" t="0"/>
          <a:stretch/>
        </p:blipFill>
        <p:spPr>
          <a:xfrm>
            <a:off x="6155355" y="845454"/>
            <a:ext cx="1260987" cy="1623106"/>
          </a:xfrm>
          <a:prstGeom prst="rect">
            <a:avLst/>
          </a:prstGeom>
          <a:noFill/>
          <a:ln>
            <a:noFill/>
          </a:ln>
        </p:spPr>
      </p:pic>
      <p:pic>
        <p:nvPicPr>
          <p:cNvPr descr="Male profile with solid fill" id="184" name="Google Shape;184;p15"/>
          <p:cNvPicPr preferRelativeResize="0"/>
          <p:nvPr/>
        </p:nvPicPr>
        <p:blipFill rotWithShape="1">
          <a:blip r:embed="rId3">
            <a:alphaModFix/>
          </a:blip>
          <a:srcRect b="0" l="0" r="0" t="0"/>
          <a:stretch/>
        </p:blipFill>
        <p:spPr>
          <a:xfrm>
            <a:off x="4335080" y="2087958"/>
            <a:ext cx="1260987" cy="1623106"/>
          </a:xfrm>
          <a:prstGeom prst="rect">
            <a:avLst/>
          </a:prstGeom>
          <a:noFill/>
          <a:ln>
            <a:noFill/>
          </a:ln>
        </p:spPr>
      </p:pic>
      <p:sp>
        <p:nvSpPr>
          <p:cNvPr id="185" name="Google Shape;185;p15"/>
          <p:cNvSpPr txBox="1"/>
          <p:nvPr/>
        </p:nvSpPr>
        <p:spPr>
          <a:xfrm>
            <a:off x="9569367" y="152400"/>
            <a:ext cx="4376100" cy="400200"/>
          </a:xfrm>
          <a:prstGeom prst="rect">
            <a:avLst/>
          </a:prstGeom>
          <a:noFill/>
          <a:ln>
            <a:noFill/>
          </a:ln>
        </p:spPr>
        <p:txBody>
          <a:bodyPr anchorCtr="0" anchor="b" bIns="45700" lIns="0" spcFirstLastPara="1" rIns="0" wrap="square" tIns="45700">
            <a:spAutoFit/>
          </a:bodyPr>
          <a:lstStyle/>
          <a:p>
            <a:pPr indent="0" lvl="0" marL="0" marR="0" rtl="0" algn="l">
              <a:spcBef>
                <a:spcPts val="0"/>
              </a:spcBef>
              <a:spcAft>
                <a:spcPts val="0"/>
              </a:spcAft>
              <a:buNone/>
            </a:pPr>
            <a:r>
              <a:rPr lang="en-US" sz="2000">
                <a:latin typeface="Roboto"/>
                <a:ea typeface="Roboto"/>
                <a:cs typeface="Roboto"/>
                <a:sym typeface="Roboto"/>
              </a:rPr>
              <a:t>Shivansh Yadav</a:t>
            </a:r>
            <a:endParaRPr sz="2000">
              <a:latin typeface="Roboto"/>
              <a:ea typeface="Roboto"/>
              <a:cs typeface="Roboto"/>
              <a:sym typeface="Roboto"/>
            </a:endParaRPr>
          </a:p>
        </p:txBody>
      </p:sp>
      <p:sp>
        <p:nvSpPr>
          <p:cNvPr id="186" name="Google Shape;186;p15"/>
          <p:cNvSpPr txBox="1"/>
          <p:nvPr/>
        </p:nvSpPr>
        <p:spPr>
          <a:xfrm>
            <a:off x="7318001" y="4690140"/>
            <a:ext cx="1991700" cy="785100"/>
          </a:xfrm>
          <a:prstGeom prst="rect">
            <a:avLst/>
          </a:prstGeom>
          <a:noFill/>
          <a:ln>
            <a:noFill/>
          </a:ln>
        </p:spPr>
        <p:txBody>
          <a:bodyPr anchorCtr="0" anchor="b" bIns="45700" lIns="0" spcFirstLastPara="1" rIns="0" wrap="square" tIns="45700">
            <a:spAutoFit/>
          </a:bodyPr>
          <a:lstStyle/>
          <a:p>
            <a:pPr indent="0" lvl="0" marL="0" marR="0" rtl="0" algn="ctr">
              <a:spcBef>
                <a:spcPts val="0"/>
              </a:spcBef>
              <a:spcAft>
                <a:spcPts val="0"/>
              </a:spcAft>
              <a:buNone/>
            </a:pPr>
            <a:r>
              <a:t/>
            </a:r>
            <a:endParaRPr b="1" sz="4500">
              <a:latin typeface="Roboto"/>
              <a:ea typeface="Roboto"/>
              <a:cs typeface="Roboto"/>
              <a:sym typeface="Roboto"/>
            </a:endParaRPr>
          </a:p>
        </p:txBody>
      </p:sp>
      <p:sp>
        <p:nvSpPr>
          <p:cNvPr id="187" name="Google Shape;187;p15"/>
          <p:cNvSpPr txBox="1"/>
          <p:nvPr/>
        </p:nvSpPr>
        <p:spPr>
          <a:xfrm>
            <a:off x="13448742" y="3987798"/>
            <a:ext cx="2784300" cy="400200"/>
          </a:xfrm>
          <a:prstGeom prst="rect">
            <a:avLst/>
          </a:prstGeom>
          <a:noFill/>
          <a:ln>
            <a:noFill/>
          </a:ln>
        </p:spPr>
        <p:txBody>
          <a:bodyPr anchorCtr="0" anchor="b" bIns="45700" lIns="0" spcFirstLastPara="1" rIns="0" wrap="square" tIns="45700">
            <a:spAutoFit/>
          </a:bodyPr>
          <a:lstStyle/>
          <a:p>
            <a:pPr indent="0" lvl="0" marL="0" marR="0" rtl="0" algn="l">
              <a:spcBef>
                <a:spcPts val="0"/>
              </a:spcBef>
              <a:spcAft>
                <a:spcPts val="0"/>
              </a:spcAft>
              <a:buNone/>
            </a:pPr>
            <a:r>
              <a:rPr lang="en-US" sz="2000">
                <a:latin typeface="Roboto"/>
                <a:ea typeface="Roboto"/>
                <a:cs typeface="Roboto"/>
                <a:sym typeface="Roboto"/>
              </a:rPr>
              <a:t>Ayush Kumar</a:t>
            </a:r>
            <a:endParaRPr sz="2000">
              <a:latin typeface="Roboto"/>
              <a:ea typeface="Roboto"/>
              <a:cs typeface="Roboto"/>
              <a:sym typeface="Roboto"/>
            </a:endParaRPr>
          </a:p>
        </p:txBody>
      </p:sp>
      <p:sp>
        <p:nvSpPr>
          <p:cNvPr id="188" name="Google Shape;188;p15"/>
          <p:cNvSpPr txBox="1"/>
          <p:nvPr/>
        </p:nvSpPr>
        <p:spPr>
          <a:xfrm>
            <a:off x="12499702" y="8391850"/>
            <a:ext cx="2784300" cy="400200"/>
          </a:xfrm>
          <a:prstGeom prst="rect">
            <a:avLst/>
          </a:prstGeom>
          <a:noFill/>
          <a:ln>
            <a:noFill/>
          </a:ln>
        </p:spPr>
        <p:txBody>
          <a:bodyPr anchorCtr="0" anchor="b" bIns="45700" lIns="0" spcFirstLastPara="1" rIns="0" wrap="square" tIns="45700">
            <a:spAutoFit/>
          </a:bodyPr>
          <a:lstStyle/>
          <a:p>
            <a:pPr indent="0" lvl="0" marL="0" marR="0" rtl="0" algn="l">
              <a:spcBef>
                <a:spcPts val="0"/>
              </a:spcBef>
              <a:spcAft>
                <a:spcPts val="0"/>
              </a:spcAft>
              <a:buNone/>
            </a:pPr>
            <a:r>
              <a:rPr lang="en-US" sz="2000">
                <a:latin typeface="Roboto"/>
                <a:ea typeface="Roboto"/>
                <a:cs typeface="Roboto"/>
                <a:sym typeface="Roboto"/>
              </a:rPr>
              <a:t>Abhisurendra Prajapati</a:t>
            </a:r>
            <a:endParaRPr sz="2000">
              <a:latin typeface="Roboto"/>
              <a:ea typeface="Roboto"/>
              <a:cs typeface="Roboto"/>
              <a:sym typeface="Roboto"/>
            </a:endParaRPr>
          </a:p>
        </p:txBody>
      </p:sp>
      <p:sp>
        <p:nvSpPr>
          <p:cNvPr id="189" name="Google Shape;189;p15"/>
          <p:cNvSpPr txBox="1"/>
          <p:nvPr/>
        </p:nvSpPr>
        <p:spPr>
          <a:xfrm>
            <a:off x="1936333" y="8391839"/>
            <a:ext cx="2263200" cy="400200"/>
          </a:xfrm>
          <a:prstGeom prst="rect">
            <a:avLst/>
          </a:prstGeom>
          <a:noFill/>
          <a:ln>
            <a:noFill/>
          </a:ln>
        </p:spPr>
        <p:txBody>
          <a:bodyPr anchorCtr="0" anchor="b" bIns="45700" lIns="0" spcFirstLastPara="1" rIns="0" wrap="square" tIns="45700">
            <a:spAutoFit/>
          </a:bodyPr>
          <a:lstStyle/>
          <a:p>
            <a:pPr indent="0" lvl="0" marL="0" marR="0" rtl="0" algn="r">
              <a:spcBef>
                <a:spcPts val="0"/>
              </a:spcBef>
              <a:spcAft>
                <a:spcPts val="0"/>
              </a:spcAft>
              <a:buNone/>
            </a:pPr>
            <a:r>
              <a:rPr lang="en-US" sz="2000">
                <a:latin typeface="Roboto"/>
                <a:ea typeface="Roboto"/>
                <a:cs typeface="Roboto"/>
                <a:sym typeface="Roboto"/>
              </a:rPr>
              <a:t>MVN Rajesh Reddy</a:t>
            </a:r>
            <a:endParaRPr sz="2000">
              <a:latin typeface="Roboto"/>
              <a:ea typeface="Roboto"/>
              <a:cs typeface="Roboto"/>
              <a:sym typeface="Roboto"/>
            </a:endParaRPr>
          </a:p>
        </p:txBody>
      </p:sp>
      <p:sp>
        <p:nvSpPr>
          <p:cNvPr id="190" name="Google Shape;190;p15"/>
          <p:cNvSpPr txBox="1"/>
          <p:nvPr/>
        </p:nvSpPr>
        <p:spPr>
          <a:xfrm>
            <a:off x="4597786" y="204900"/>
            <a:ext cx="4376100" cy="400200"/>
          </a:xfrm>
          <a:prstGeom prst="rect">
            <a:avLst/>
          </a:prstGeom>
          <a:noFill/>
          <a:ln>
            <a:noFill/>
          </a:ln>
        </p:spPr>
        <p:txBody>
          <a:bodyPr anchorCtr="0" anchor="b" bIns="45700" lIns="0" spcFirstLastPara="1" rIns="0" wrap="square" tIns="45700">
            <a:spAutoFit/>
          </a:bodyPr>
          <a:lstStyle/>
          <a:p>
            <a:pPr indent="0" lvl="0" marL="0" marR="0" rtl="0" algn="ctr">
              <a:spcBef>
                <a:spcPts val="0"/>
              </a:spcBef>
              <a:spcAft>
                <a:spcPts val="0"/>
              </a:spcAft>
              <a:buNone/>
            </a:pPr>
            <a:r>
              <a:rPr lang="en-US" sz="2000">
                <a:latin typeface="Roboto"/>
                <a:ea typeface="Roboto"/>
                <a:cs typeface="Roboto"/>
                <a:sym typeface="Roboto"/>
              </a:rPr>
              <a:t>Sourabh Sahu</a:t>
            </a:r>
            <a:endParaRPr sz="2000">
              <a:latin typeface="Roboto"/>
              <a:ea typeface="Roboto"/>
              <a:cs typeface="Roboto"/>
              <a:sym typeface="Roboto"/>
            </a:endParaRPr>
          </a:p>
        </p:txBody>
      </p:sp>
      <p:sp>
        <p:nvSpPr>
          <p:cNvPr id="191" name="Google Shape;191;p15"/>
          <p:cNvSpPr txBox="1"/>
          <p:nvPr/>
        </p:nvSpPr>
        <p:spPr>
          <a:xfrm>
            <a:off x="12482512" y="1860122"/>
            <a:ext cx="3539400" cy="400200"/>
          </a:xfrm>
          <a:prstGeom prst="rect">
            <a:avLst/>
          </a:prstGeom>
          <a:noFill/>
          <a:ln>
            <a:noFill/>
          </a:ln>
        </p:spPr>
        <p:txBody>
          <a:bodyPr anchorCtr="0" anchor="b" bIns="45700" lIns="0" spcFirstLastPara="1" rIns="0" wrap="square" tIns="45700">
            <a:spAutoFit/>
          </a:bodyPr>
          <a:lstStyle/>
          <a:p>
            <a:pPr indent="0" lvl="0" marL="0" marR="0" rtl="0" algn="l">
              <a:spcBef>
                <a:spcPts val="0"/>
              </a:spcBef>
              <a:spcAft>
                <a:spcPts val="0"/>
              </a:spcAft>
              <a:buNone/>
            </a:pPr>
            <a:r>
              <a:rPr lang="en-US" sz="2000">
                <a:latin typeface="Roboto"/>
                <a:ea typeface="Roboto"/>
                <a:cs typeface="Roboto"/>
                <a:sym typeface="Roboto"/>
              </a:rPr>
              <a:t>Saransh Yadav</a:t>
            </a:r>
            <a:endParaRPr sz="2000">
              <a:latin typeface="Roboto"/>
              <a:ea typeface="Roboto"/>
              <a:cs typeface="Roboto"/>
              <a:sym typeface="Roboto"/>
            </a:endParaRPr>
          </a:p>
        </p:txBody>
      </p:sp>
      <p:sp>
        <p:nvSpPr>
          <p:cNvPr id="192" name="Google Shape;192;p15"/>
          <p:cNvSpPr txBox="1"/>
          <p:nvPr/>
        </p:nvSpPr>
        <p:spPr>
          <a:xfrm>
            <a:off x="675688" y="1802897"/>
            <a:ext cx="3539400" cy="400200"/>
          </a:xfrm>
          <a:prstGeom prst="rect">
            <a:avLst/>
          </a:prstGeom>
          <a:noFill/>
          <a:ln>
            <a:noFill/>
          </a:ln>
        </p:spPr>
        <p:txBody>
          <a:bodyPr anchorCtr="0" anchor="b" bIns="45700" lIns="0" spcFirstLastPara="1" rIns="0" wrap="square" tIns="45700">
            <a:spAutoFit/>
          </a:bodyPr>
          <a:lstStyle/>
          <a:p>
            <a:pPr indent="0" lvl="0" marL="0" marR="0" rtl="0" algn="r">
              <a:spcBef>
                <a:spcPts val="0"/>
              </a:spcBef>
              <a:spcAft>
                <a:spcPts val="0"/>
              </a:spcAft>
              <a:buNone/>
            </a:pPr>
            <a:r>
              <a:rPr lang="en-US" sz="2000">
                <a:latin typeface="Roboto"/>
                <a:ea typeface="Roboto"/>
                <a:cs typeface="Roboto"/>
                <a:sym typeface="Roboto"/>
              </a:rPr>
              <a:t>Shalu Singh</a:t>
            </a:r>
            <a:endParaRPr sz="2000">
              <a:latin typeface="Roboto"/>
              <a:ea typeface="Roboto"/>
              <a:cs typeface="Roboto"/>
              <a:sym typeface="Roboto"/>
            </a:endParaRPr>
          </a:p>
        </p:txBody>
      </p:sp>
      <p:sp>
        <p:nvSpPr>
          <p:cNvPr id="193" name="Google Shape;193;p15"/>
          <p:cNvSpPr txBox="1"/>
          <p:nvPr/>
        </p:nvSpPr>
        <p:spPr>
          <a:xfrm>
            <a:off x="447095" y="3875748"/>
            <a:ext cx="2784300" cy="400200"/>
          </a:xfrm>
          <a:prstGeom prst="rect">
            <a:avLst/>
          </a:prstGeom>
          <a:noFill/>
          <a:ln>
            <a:noFill/>
          </a:ln>
        </p:spPr>
        <p:txBody>
          <a:bodyPr anchorCtr="0" anchor="b" bIns="45700" lIns="0" spcFirstLastPara="1" rIns="0" wrap="square" tIns="45700">
            <a:spAutoFit/>
          </a:bodyPr>
          <a:lstStyle/>
          <a:p>
            <a:pPr indent="0" lvl="0" marL="0" marR="0" rtl="0" algn="r">
              <a:spcBef>
                <a:spcPts val="0"/>
              </a:spcBef>
              <a:spcAft>
                <a:spcPts val="0"/>
              </a:spcAft>
              <a:buNone/>
            </a:pPr>
            <a:r>
              <a:rPr lang="en-US" sz="2000">
                <a:latin typeface="Roboto"/>
                <a:ea typeface="Roboto"/>
                <a:cs typeface="Roboto"/>
                <a:sym typeface="Roboto"/>
              </a:rPr>
              <a:t>Mohd Mohsin Khan</a:t>
            </a:r>
            <a:endParaRPr sz="2000">
              <a:latin typeface="Roboto"/>
              <a:ea typeface="Roboto"/>
              <a:cs typeface="Roboto"/>
              <a:sym typeface="Roboto"/>
            </a:endParaRPr>
          </a:p>
        </p:txBody>
      </p:sp>
      <p:pic>
        <p:nvPicPr>
          <p:cNvPr descr="Male profile with solid fill" id="194" name="Google Shape;194;p15"/>
          <p:cNvPicPr preferRelativeResize="0"/>
          <p:nvPr/>
        </p:nvPicPr>
        <p:blipFill rotWithShape="1">
          <a:blip r:embed="rId3">
            <a:alphaModFix/>
          </a:blip>
          <a:srcRect b="0" l="0" r="0" t="0"/>
          <a:stretch/>
        </p:blipFill>
        <p:spPr>
          <a:xfrm>
            <a:off x="12416004" y="6419171"/>
            <a:ext cx="1260987" cy="1623106"/>
          </a:xfrm>
          <a:prstGeom prst="rect">
            <a:avLst/>
          </a:prstGeom>
          <a:noFill/>
          <a:ln>
            <a:noFill/>
          </a:ln>
        </p:spPr>
      </p:pic>
      <p:pic>
        <p:nvPicPr>
          <p:cNvPr descr="Male profile with solid fill" id="195" name="Google Shape;195;p15"/>
          <p:cNvPicPr preferRelativeResize="0"/>
          <p:nvPr/>
        </p:nvPicPr>
        <p:blipFill rotWithShape="1">
          <a:blip r:embed="rId3">
            <a:alphaModFix/>
          </a:blip>
          <a:srcRect b="0" l="0" r="0" t="0"/>
          <a:stretch/>
        </p:blipFill>
        <p:spPr>
          <a:xfrm>
            <a:off x="9216854" y="845446"/>
            <a:ext cx="1260987" cy="1623106"/>
          </a:xfrm>
          <a:prstGeom prst="rect">
            <a:avLst/>
          </a:prstGeom>
          <a:noFill/>
          <a:ln>
            <a:noFill/>
          </a:ln>
        </p:spPr>
      </p:pic>
      <p:pic>
        <p:nvPicPr>
          <p:cNvPr descr="Male profile with solid fill" id="196" name="Google Shape;196;p15"/>
          <p:cNvPicPr preferRelativeResize="0"/>
          <p:nvPr/>
        </p:nvPicPr>
        <p:blipFill rotWithShape="1">
          <a:blip r:embed="rId3">
            <a:alphaModFix/>
          </a:blip>
          <a:srcRect b="0" l="0" r="0" t="0"/>
          <a:stretch/>
        </p:blipFill>
        <p:spPr>
          <a:xfrm>
            <a:off x="3398479" y="4117871"/>
            <a:ext cx="1260987" cy="1623106"/>
          </a:xfrm>
          <a:prstGeom prst="rect">
            <a:avLst/>
          </a:prstGeom>
          <a:noFill/>
          <a:ln>
            <a:noFill/>
          </a:ln>
        </p:spPr>
      </p:pic>
      <p:pic>
        <p:nvPicPr>
          <p:cNvPr descr="Male profile with solid fill" id="197" name="Google Shape;197;p15"/>
          <p:cNvPicPr preferRelativeResize="0"/>
          <p:nvPr/>
        </p:nvPicPr>
        <p:blipFill rotWithShape="1">
          <a:blip r:embed="rId3">
            <a:alphaModFix/>
          </a:blip>
          <a:srcRect b="0" l="0" r="0" t="0"/>
          <a:stretch/>
        </p:blipFill>
        <p:spPr>
          <a:xfrm>
            <a:off x="2983779" y="6419171"/>
            <a:ext cx="1260987" cy="1623106"/>
          </a:xfrm>
          <a:prstGeom prst="rect">
            <a:avLst/>
          </a:prstGeom>
          <a:noFill/>
          <a:ln>
            <a:noFill/>
          </a:ln>
        </p:spPr>
      </p:pic>
      <p:grpSp>
        <p:nvGrpSpPr>
          <p:cNvPr id="198" name="Google Shape;198;p15"/>
          <p:cNvGrpSpPr/>
          <p:nvPr/>
        </p:nvGrpSpPr>
        <p:grpSpPr>
          <a:xfrm rot="10800000">
            <a:off x="15729238" y="-3588227"/>
            <a:ext cx="6078520" cy="7482636"/>
            <a:chOff x="0" y="0"/>
            <a:chExt cx="8104693" cy="9976848"/>
          </a:xfrm>
        </p:grpSpPr>
        <p:grpSp>
          <p:nvGrpSpPr>
            <p:cNvPr id="199" name="Google Shape;199;p15"/>
            <p:cNvGrpSpPr/>
            <p:nvPr/>
          </p:nvGrpSpPr>
          <p:grpSpPr>
            <a:xfrm>
              <a:off x="0" y="0"/>
              <a:ext cx="8104693" cy="9976848"/>
              <a:chOff x="0" y="0"/>
              <a:chExt cx="660400" cy="812950"/>
            </a:xfrm>
          </p:grpSpPr>
          <p:sp>
            <p:nvSpPr>
              <p:cNvPr id="200" name="Google Shape;200;p15"/>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5"/>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02" name="Google Shape;202;p15"/>
            <p:cNvGrpSpPr/>
            <p:nvPr/>
          </p:nvGrpSpPr>
          <p:grpSpPr>
            <a:xfrm>
              <a:off x="473486" y="582752"/>
              <a:ext cx="7157745" cy="8811159"/>
              <a:chOff x="0" y="0"/>
              <a:chExt cx="660400" cy="812950"/>
            </a:xfrm>
          </p:grpSpPr>
          <p:sp>
            <p:nvSpPr>
              <p:cNvPr id="203" name="Google Shape;203;p15"/>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5"/>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05" name="Google Shape;205;p15"/>
            <p:cNvGrpSpPr/>
            <p:nvPr/>
          </p:nvGrpSpPr>
          <p:grpSpPr>
            <a:xfrm>
              <a:off x="940916" y="1158050"/>
              <a:ext cx="6222883" cy="7660347"/>
              <a:chOff x="0" y="0"/>
              <a:chExt cx="660400" cy="812950"/>
            </a:xfrm>
          </p:grpSpPr>
          <p:sp>
            <p:nvSpPr>
              <p:cNvPr id="206" name="Google Shape;206;p15"/>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5"/>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208" name="Google Shape;208;p15"/>
          <p:cNvSpPr/>
          <p:nvPr/>
        </p:nvSpPr>
        <p:spPr>
          <a:xfrm>
            <a:off x="4997123" y="5814450"/>
            <a:ext cx="1991700" cy="2165700"/>
          </a:xfrm>
          <a:prstGeom prst="ellipse">
            <a:avLst/>
          </a:prstGeom>
          <a:solidFill>
            <a:srgbClr val="FFCC4C"/>
          </a:solidFill>
          <a:ln>
            <a:noFill/>
          </a:ln>
        </p:spPr>
        <p:txBody>
          <a:bodyPr anchorCtr="0" anchor="ctr" bIns="38100" lIns="38100" spcFirstLastPara="1" rIns="38100" wrap="square" tIns="38100">
            <a:noAutofit/>
          </a:bodyPr>
          <a:lstStyle/>
          <a:p>
            <a:pPr indent="0" lvl="0" marL="0" marR="0" rtl="0" algn="ctr">
              <a:spcBef>
                <a:spcPts val="0"/>
              </a:spcBef>
              <a:spcAft>
                <a:spcPts val="0"/>
              </a:spcAft>
              <a:buNone/>
            </a:pPr>
            <a:r>
              <a:rPr lang="en-US" sz="2000">
                <a:latin typeface="Roboto Black"/>
                <a:ea typeface="Roboto Black"/>
                <a:cs typeface="Roboto Black"/>
                <a:sym typeface="Roboto Black"/>
              </a:rPr>
              <a:t>Coding and </a:t>
            </a:r>
            <a:r>
              <a:rPr lang="en-US" sz="2000">
                <a:latin typeface="Roboto Black"/>
                <a:ea typeface="Roboto Black"/>
                <a:cs typeface="Roboto Black"/>
                <a:sym typeface="Roboto Black"/>
              </a:rPr>
              <a:t>Implement-ation</a:t>
            </a:r>
            <a:endParaRPr sz="2000">
              <a:solidFill>
                <a:srgbClr val="000000"/>
              </a:solidFill>
              <a:latin typeface="Roboto Black"/>
              <a:ea typeface="Roboto Black"/>
              <a:cs typeface="Roboto Black"/>
              <a:sym typeface="Roboto Black"/>
            </a:endParaRPr>
          </a:p>
        </p:txBody>
      </p:sp>
      <p:sp>
        <p:nvSpPr>
          <p:cNvPr id="209" name="Google Shape;209;p15"/>
          <p:cNvSpPr/>
          <p:nvPr/>
        </p:nvSpPr>
        <p:spPr>
          <a:xfrm>
            <a:off x="5585725" y="3623550"/>
            <a:ext cx="1991700" cy="2165700"/>
          </a:xfrm>
          <a:prstGeom prst="ellipse">
            <a:avLst/>
          </a:prstGeom>
          <a:solidFill>
            <a:schemeClr val="accent3"/>
          </a:solidFill>
          <a:ln>
            <a:noFill/>
          </a:ln>
        </p:spPr>
        <p:txBody>
          <a:bodyPr anchorCtr="0" anchor="ctr" bIns="38100" lIns="38100" spcFirstLastPara="1" rIns="38100" wrap="square" tIns="38100">
            <a:noAutofit/>
          </a:bodyPr>
          <a:lstStyle/>
          <a:p>
            <a:pPr indent="0" lvl="0" marL="0" marR="0" rtl="0" algn="ctr">
              <a:spcBef>
                <a:spcPts val="0"/>
              </a:spcBef>
              <a:spcAft>
                <a:spcPts val="0"/>
              </a:spcAft>
              <a:buNone/>
            </a:pPr>
            <a:r>
              <a:rPr lang="en-US" sz="2000">
                <a:latin typeface="Roboto Black"/>
                <a:ea typeface="Roboto Black"/>
                <a:cs typeface="Roboto Black"/>
                <a:sym typeface="Roboto Black"/>
              </a:rPr>
              <a:t>Research</a:t>
            </a:r>
            <a:endParaRPr sz="2000">
              <a:solidFill>
                <a:srgbClr val="000000"/>
              </a:solidFill>
              <a:latin typeface="Roboto Black"/>
              <a:ea typeface="Roboto Black"/>
              <a:cs typeface="Roboto Black"/>
              <a:sym typeface="Roboto Black"/>
            </a:endParaRPr>
          </a:p>
        </p:txBody>
      </p:sp>
      <p:sp>
        <p:nvSpPr>
          <p:cNvPr id="210" name="Google Shape;210;p15"/>
          <p:cNvSpPr/>
          <p:nvPr/>
        </p:nvSpPr>
        <p:spPr>
          <a:xfrm>
            <a:off x="9485712" y="4492150"/>
            <a:ext cx="1991700" cy="2270400"/>
          </a:xfrm>
          <a:prstGeom prst="ellipse">
            <a:avLst/>
          </a:prstGeom>
          <a:solidFill>
            <a:schemeClr val="accent5"/>
          </a:solidFill>
          <a:ln>
            <a:noFill/>
          </a:ln>
        </p:spPr>
        <p:txBody>
          <a:bodyPr anchorCtr="0" anchor="ctr" bIns="38100" lIns="38100" spcFirstLastPara="1" rIns="38100" wrap="square" tIns="38100">
            <a:noAutofit/>
          </a:bodyPr>
          <a:lstStyle/>
          <a:p>
            <a:pPr indent="0" lvl="0" marL="0" marR="0" rtl="0" algn="ctr">
              <a:spcBef>
                <a:spcPts val="0"/>
              </a:spcBef>
              <a:spcAft>
                <a:spcPts val="0"/>
              </a:spcAft>
              <a:buNone/>
            </a:pPr>
            <a:r>
              <a:rPr lang="en-US" sz="1900">
                <a:latin typeface="Roboto Black"/>
                <a:ea typeface="Roboto Black"/>
                <a:cs typeface="Roboto Black"/>
                <a:sym typeface="Roboto Black"/>
              </a:rPr>
              <a:t>App Deployment</a:t>
            </a:r>
            <a:endParaRPr sz="1900">
              <a:solidFill>
                <a:srgbClr val="000000"/>
              </a:solidFill>
              <a:latin typeface="Roboto Black"/>
              <a:ea typeface="Roboto Black"/>
              <a:cs typeface="Roboto Black"/>
              <a:sym typeface="Roboto Black"/>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1233" name="Shape 1233"/>
        <p:cNvGrpSpPr/>
        <p:nvPr/>
      </p:nvGrpSpPr>
      <p:grpSpPr>
        <a:xfrm>
          <a:off x="0" y="0"/>
          <a:ext cx="0" cy="0"/>
          <a:chOff x="0" y="0"/>
          <a:chExt cx="0" cy="0"/>
        </a:xfrm>
      </p:grpSpPr>
      <p:grpSp>
        <p:nvGrpSpPr>
          <p:cNvPr id="1234" name="Google Shape;1234;p42"/>
          <p:cNvGrpSpPr/>
          <p:nvPr/>
        </p:nvGrpSpPr>
        <p:grpSpPr>
          <a:xfrm>
            <a:off x="1028700" y="884039"/>
            <a:ext cx="16230600" cy="8374261"/>
            <a:chOff x="0" y="-38100"/>
            <a:chExt cx="4274726" cy="2205567"/>
          </a:xfrm>
        </p:grpSpPr>
        <p:sp>
          <p:nvSpPr>
            <p:cNvPr id="1235" name="Google Shape;1235;p42"/>
            <p:cNvSpPr/>
            <p:nvPr/>
          </p:nvSpPr>
          <p:spPr>
            <a:xfrm>
              <a:off x="0" y="0"/>
              <a:ext cx="4274726" cy="2167467"/>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0B13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2"/>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37" name="Google Shape;1237;p42"/>
          <p:cNvSpPr txBox="1"/>
          <p:nvPr/>
        </p:nvSpPr>
        <p:spPr>
          <a:xfrm>
            <a:off x="1340294" y="762000"/>
            <a:ext cx="2808900" cy="2132700"/>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13856" u="none" cap="none" strike="noStrike">
                <a:solidFill>
                  <a:srgbClr val="F3F6FA"/>
                </a:solidFill>
                <a:latin typeface="Playfair Display Black"/>
                <a:ea typeface="Playfair Display Black"/>
                <a:cs typeface="Playfair Display Black"/>
                <a:sym typeface="Playfair Display Black"/>
              </a:rPr>
              <a:t>0</a:t>
            </a:r>
            <a:r>
              <a:rPr lang="en-US" sz="13856">
                <a:solidFill>
                  <a:srgbClr val="F3F6FA"/>
                </a:solidFill>
                <a:latin typeface="Playfair Display Black"/>
                <a:ea typeface="Playfair Display Black"/>
                <a:cs typeface="Playfair Display Black"/>
                <a:sym typeface="Playfair Display Black"/>
              </a:rPr>
              <a:t>8</a:t>
            </a:r>
            <a:r>
              <a:rPr b="0" i="0" lang="en-US" sz="13856" u="none" cap="none" strike="noStrike">
                <a:solidFill>
                  <a:srgbClr val="F3F6FA"/>
                </a:solidFill>
                <a:latin typeface="Playfair Display Black"/>
                <a:ea typeface="Playfair Display Black"/>
                <a:cs typeface="Playfair Display Black"/>
                <a:sym typeface="Playfair Display Black"/>
              </a:rPr>
              <a:t>.</a:t>
            </a:r>
            <a:endParaRPr/>
          </a:p>
        </p:txBody>
      </p:sp>
      <p:sp>
        <p:nvSpPr>
          <p:cNvPr id="1238" name="Google Shape;1238;p42"/>
          <p:cNvSpPr txBox="1"/>
          <p:nvPr/>
        </p:nvSpPr>
        <p:spPr>
          <a:xfrm>
            <a:off x="3026252" y="5336175"/>
            <a:ext cx="14087400" cy="25983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10400">
                <a:solidFill>
                  <a:srgbClr val="F3F6FA"/>
                </a:solidFill>
                <a:latin typeface="Playfair Display Black"/>
                <a:ea typeface="Playfair Display Black"/>
                <a:cs typeface="Playfair Display Black"/>
                <a:sym typeface="Playfair Display Black"/>
              </a:rPr>
              <a:t>Code Implementation:</a:t>
            </a:r>
            <a:endParaRPr sz="10400">
              <a:solidFill>
                <a:srgbClr val="F3F6FA"/>
              </a:solidFill>
              <a:latin typeface="Playfair Display Black"/>
              <a:ea typeface="Playfair Display Black"/>
              <a:cs typeface="Playfair Display Black"/>
              <a:sym typeface="Playfair Display Black"/>
            </a:endParaRPr>
          </a:p>
          <a:p>
            <a:pPr indent="0" lvl="0" marL="0" marR="0" rtl="0" algn="r">
              <a:lnSpc>
                <a:spcPct val="120000"/>
              </a:lnSpc>
              <a:spcBef>
                <a:spcPts val="0"/>
              </a:spcBef>
              <a:spcAft>
                <a:spcPts val="0"/>
              </a:spcAft>
              <a:buNone/>
            </a:pPr>
            <a:r>
              <a:rPr lang="en-US" sz="4400">
                <a:solidFill>
                  <a:srgbClr val="F3F6FA"/>
                </a:solidFill>
                <a:latin typeface="Playfair Display Black"/>
                <a:ea typeface="Playfair Display Black"/>
                <a:cs typeface="Playfair Display Black"/>
                <a:sym typeface="Playfair Display Black"/>
              </a:rPr>
              <a:t>Let’s go to VS Code for the step by step explanation</a:t>
            </a:r>
            <a:endParaRPr sz="4400">
              <a:solidFill>
                <a:srgbClr val="F3F6FA"/>
              </a:solidFill>
              <a:latin typeface="Playfair Display Black"/>
              <a:ea typeface="Playfair Display Black"/>
              <a:cs typeface="Playfair Display Black"/>
              <a:sym typeface="Playfair Display Black"/>
            </a:endParaRPr>
          </a:p>
        </p:txBody>
      </p:sp>
      <p:grpSp>
        <p:nvGrpSpPr>
          <p:cNvPr id="1239" name="Google Shape;1239;p42"/>
          <p:cNvGrpSpPr/>
          <p:nvPr/>
        </p:nvGrpSpPr>
        <p:grpSpPr>
          <a:xfrm>
            <a:off x="-3233490" y="5979520"/>
            <a:ext cx="6999655" cy="8614961"/>
            <a:chOff x="0" y="0"/>
            <a:chExt cx="9332874" cy="11486614"/>
          </a:xfrm>
        </p:grpSpPr>
        <p:grpSp>
          <p:nvGrpSpPr>
            <p:cNvPr id="1240" name="Google Shape;1240;p42"/>
            <p:cNvGrpSpPr/>
            <p:nvPr/>
          </p:nvGrpSpPr>
          <p:grpSpPr>
            <a:xfrm>
              <a:off x="0" y="0"/>
              <a:ext cx="9332874" cy="11486614"/>
              <a:chOff x="0" y="0"/>
              <a:chExt cx="660400" cy="812800"/>
            </a:xfrm>
          </p:grpSpPr>
          <p:sp>
            <p:nvSpPr>
              <p:cNvPr id="1241" name="Google Shape;1241;p42"/>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2"/>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43" name="Google Shape;1243;p42"/>
            <p:cNvGrpSpPr/>
            <p:nvPr/>
          </p:nvGrpSpPr>
          <p:grpSpPr>
            <a:xfrm>
              <a:off x="545238" y="671062"/>
              <a:ext cx="8242398" cy="10144490"/>
              <a:chOff x="0" y="0"/>
              <a:chExt cx="660400" cy="812800"/>
            </a:xfrm>
          </p:grpSpPr>
          <p:sp>
            <p:nvSpPr>
              <p:cNvPr id="1244" name="Google Shape;1244;p42"/>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2"/>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46" name="Google Shape;1246;p42"/>
            <p:cNvGrpSpPr/>
            <p:nvPr/>
          </p:nvGrpSpPr>
          <p:grpSpPr>
            <a:xfrm>
              <a:off x="1083502" y="1333541"/>
              <a:ext cx="7165870" cy="8819533"/>
              <a:chOff x="0" y="0"/>
              <a:chExt cx="660400" cy="812800"/>
            </a:xfrm>
          </p:grpSpPr>
          <p:sp>
            <p:nvSpPr>
              <p:cNvPr id="1247" name="Google Shape;1247;p42"/>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2"/>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1249" name="Google Shape;1249;p42"/>
          <p:cNvGrpSpPr/>
          <p:nvPr/>
        </p:nvGrpSpPr>
        <p:grpSpPr>
          <a:xfrm rot="10800000">
            <a:off x="13557529" y="-3278780"/>
            <a:ext cx="6999655" cy="8614961"/>
            <a:chOff x="0" y="0"/>
            <a:chExt cx="9332874" cy="11486614"/>
          </a:xfrm>
        </p:grpSpPr>
        <p:grpSp>
          <p:nvGrpSpPr>
            <p:cNvPr id="1250" name="Google Shape;1250;p42"/>
            <p:cNvGrpSpPr/>
            <p:nvPr/>
          </p:nvGrpSpPr>
          <p:grpSpPr>
            <a:xfrm>
              <a:off x="0" y="0"/>
              <a:ext cx="9332874" cy="11486614"/>
              <a:chOff x="0" y="0"/>
              <a:chExt cx="660400" cy="812800"/>
            </a:xfrm>
          </p:grpSpPr>
          <p:sp>
            <p:nvSpPr>
              <p:cNvPr id="1251" name="Google Shape;1251;p42"/>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2"/>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53" name="Google Shape;1253;p42"/>
            <p:cNvGrpSpPr/>
            <p:nvPr/>
          </p:nvGrpSpPr>
          <p:grpSpPr>
            <a:xfrm>
              <a:off x="545238" y="671062"/>
              <a:ext cx="8242398" cy="10144490"/>
              <a:chOff x="0" y="0"/>
              <a:chExt cx="660400" cy="812800"/>
            </a:xfrm>
          </p:grpSpPr>
          <p:sp>
            <p:nvSpPr>
              <p:cNvPr id="1254" name="Google Shape;1254;p42"/>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2"/>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56" name="Google Shape;1256;p42"/>
            <p:cNvGrpSpPr/>
            <p:nvPr/>
          </p:nvGrpSpPr>
          <p:grpSpPr>
            <a:xfrm>
              <a:off x="1083502" y="1333541"/>
              <a:ext cx="7165870" cy="8819533"/>
              <a:chOff x="0" y="0"/>
              <a:chExt cx="660400" cy="812800"/>
            </a:xfrm>
          </p:grpSpPr>
          <p:sp>
            <p:nvSpPr>
              <p:cNvPr id="1257" name="Google Shape;1257;p42"/>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2"/>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cxnSp>
        <p:nvCxnSpPr>
          <p:cNvPr id="1259" name="Google Shape;1259;p42"/>
          <p:cNvCxnSpPr/>
          <p:nvPr/>
        </p:nvCxnSpPr>
        <p:spPr>
          <a:xfrm>
            <a:off x="4638177" y="2245984"/>
            <a:ext cx="9799801" cy="0"/>
          </a:xfrm>
          <a:prstGeom prst="straightConnector1">
            <a:avLst/>
          </a:prstGeom>
          <a:noFill/>
          <a:ln cap="flat" cmpd="sng" w="38100">
            <a:solidFill>
              <a:srgbClr val="F3F6FA"/>
            </a:solidFill>
            <a:prstDash val="solid"/>
            <a:round/>
            <a:headEnd len="sm" w="sm" type="none"/>
            <a:tailEnd len="sm" w="sm" type="none"/>
          </a:ln>
        </p:spPr>
      </p:cxnSp>
      <p:grpSp>
        <p:nvGrpSpPr>
          <p:cNvPr id="1260" name="Google Shape;1260;p42"/>
          <p:cNvGrpSpPr/>
          <p:nvPr/>
        </p:nvGrpSpPr>
        <p:grpSpPr>
          <a:xfrm>
            <a:off x="15226010" y="2079760"/>
            <a:ext cx="406823" cy="408647"/>
            <a:chOff x="1813" y="0"/>
            <a:chExt cx="809173" cy="812800"/>
          </a:xfrm>
        </p:grpSpPr>
        <p:sp>
          <p:nvSpPr>
            <p:cNvPr id="1261" name="Google Shape;1261;p42"/>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2"/>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63" name="Google Shape;1263;p42"/>
          <p:cNvGrpSpPr/>
          <p:nvPr/>
        </p:nvGrpSpPr>
        <p:grpSpPr>
          <a:xfrm>
            <a:off x="15789684" y="2079760"/>
            <a:ext cx="406823" cy="408647"/>
            <a:chOff x="1813" y="0"/>
            <a:chExt cx="809173" cy="812800"/>
          </a:xfrm>
        </p:grpSpPr>
        <p:sp>
          <p:nvSpPr>
            <p:cNvPr id="1264" name="Google Shape;1264;p42"/>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2"/>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66" name="Google Shape;1266;p42"/>
          <p:cNvGrpSpPr/>
          <p:nvPr/>
        </p:nvGrpSpPr>
        <p:grpSpPr>
          <a:xfrm>
            <a:off x="16350731" y="2079760"/>
            <a:ext cx="406823" cy="408647"/>
            <a:chOff x="1813" y="0"/>
            <a:chExt cx="809173" cy="812800"/>
          </a:xfrm>
        </p:grpSpPr>
        <p:sp>
          <p:nvSpPr>
            <p:cNvPr id="1267" name="Google Shape;1267;p42"/>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2"/>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1272" name="Shape 1272"/>
        <p:cNvGrpSpPr/>
        <p:nvPr/>
      </p:nvGrpSpPr>
      <p:grpSpPr>
        <a:xfrm>
          <a:off x="0" y="0"/>
          <a:ext cx="0" cy="0"/>
          <a:chOff x="0" y="0"/>
          <a:chExt cx="0" cy="0"/>
        </a:xfrm>
      </p:grpSpPr>
      <p:grpSp>
        <p:nvGrpSpPr>
          <p:cNvPr id="1273" name="Google Shape;1273;p43"/>
          <p:cNvGrpSpPr/>
          <p:nvPr/>
        </p:nvGrpSpPr>
        <p:grpSpPr>
          <a:xfrm>
            <a:off x="1028700" y="884038"/>
            <a:ext cx="16230707" cy="8374317"/>
            <a:chOff x="0" y="-38100"/>
            <a:chExt cx="4274726" cy="2205567"/>
          </a:xfrm>
        </p:grpSpPr>
        <p:sp>
          <p:nvSpPr>
            <p:cNvPr id="1274" name="Google Shape;1274;p43"/>
            <p:cNvSpPr/>
            <p:nvPr/>
          </p:nvSpPr>
          <p:spPr>
            <a:xfrm>
              <a:off x="0" y="0"/>
              <a:ext cx="4274726" cy="2167467"/>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0B13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3"/>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76" name="Google Shape;1276;p43"/>
          <p:cNvSpPr txBox="1"/>
          <p:nvPr/>
        </p:nvSpPr>
        <p:spPr>
          <a:xfrm>
            <a:off x="1340294" y="762000"/>
            <a:ext cx="2808900" cy="2132700"/>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None/>
            </a:pPr>
            <a:r>
              <a:rPr b="0" i="0" lang="en-US" sz="13856" u="none" cap="none" strike="noStrike">
                <a:solidFill>
                  <a:srgbClr val="F3F6FA"/>
                </a:solidFill>
                <a:latin typeface="Playfair Display Black"/>
                <a:ea typeface="Playfair Display Black"/>
                <a:cs typeface="Playfair Display Black"/>
                <a:sym typeface="Playfair Display Black"/>
              </a:rPr>
              <a:t>0</a:t>
            </a:r>
            <a:r>
              <a:rPr lang="en-US" sz="13856">
                <a:solidFill>
                  <a:srgbClr val="F3F6FA"/>
                </a:solidFill>
                <a:latin typeface="Playfair Display Black"/>
                <a:ea typeface="Playfair Display Black"/>
                <a:cs typeface="Playfair Display Black"/>
                <a:sym typeface="Playfair Display Black"/>
              </a:rPr>
              <a:t>9</a:t>
            </a:r>
            <a:r>
              <a:rPr b="0" i="0" lang="en-US" sz="13856" u="none" cap="none" strike="noStrike">
                <a:solidFill>
                  <a:srgbClr val="F3F6FA"/>
                </a:solidFill>
                <a:latin typeface="Playfair Display Black"/>
                <a:ea typeface="Playfair Display Black"/>
                <a:cs typeface="Playfair Display Black"/>
                <a:sym typeface="Playfair Display Black"/>
              </a:rPr>
              <a:t>.</a:t>
            </a:r>
            <a:endParaRPr/>
          </a:p>
        </p:txBody>
      </p:sp>
      <p:sp>
        <p:nvSpPr>
          <p:cNvPr id="1277" name="Google Shape;1277;p43"/>
          <p:cNvSpPr txBox="1"/>
          <p:nvPr/>
        </p:nvSpPr>
        <p:spPr>
          <a:xfrm>
            <a:off x="2951452" y="7273875"/>
            <a:ext cx="14087400" cy="16008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lang="en-US" sz="10400">
                <a:solidFill>
                  <a:srgbClr val="F3F6FA"/>
                </a:solidFill>
                <a:latin typeface="Playfair Display Black"/>
                <a:ea typeface="Playfair Display Black"/>
                <a:cs typeface="Playfair Display Black"/>
                <a:sym typeface="Playfair Display Black"/>
              </a:rPr>
              <a:t>Output</a:t>
            </a:r>
            <a:endParaRPr/>
          </a:p>
        </p:txBody>
      </p:sp>
      <p:grpSp>
        <p:nvGrpSpPr>
          <p:cNvPr id="1278" name="Google Shape;1278;p43"/>
          <p:cNvGrpSpPr/>
          <p:nvPr/>
        </p:nvGrpSpPr>
        <p:grpSpPr>
          <a:xfrm>
            <a:off x="-3233490" y="5979520"/>
            <a:ext cx="6999679" cy="8616579"/>
            <a:chOff x="0" y="0"/>
            <a:chExt cx="9332905" cy="11488772"/>
          </a:xfrm>
        </p:grpSpPr>
        <p:grpSp>
          <p:nvGrpSpPr>
            <p:cNvPr id="1279" name="Google Shape;1279;p43"/>
            <p:cNvGrpSpPr/>
            <p:nvPr/>
          </p:nvGrpSpPr>
          <p:grpSpPr>
            <a:xfrm>
              <a:off x="0" y="0"/>
              <a:ext cx="9332905" cy="11488772"/>
              <a:chOff x="0" y="0"/>
              <a:chExt cx="660400" cy="812950"/>
            </a:xfrm>
          </p:grpSpPr>
          <p:sp>
            <p:nvSpPr>
              <p:cNvPr id="1280" name="Google Shape;1280;p43"/>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3"/>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82" name="Google Shape;1282;p43"/>
            <p:cNvGrpSpPr/>
            <p:nvPr/>
          </p:nvGrpSpPr>
          <p:grpSpPr>
            <a:xfrm>
              <a:off x="545238" y="671062"/>
              <a:ext cx="8242386" cy="10146348"/>
              <a:chOff x="0" y="0"/>
              <a:chExt cx="660400" cy="812950"/>
            </a:xfrm>
          </p:grpSpPr>
          <p:sp>
            <p:nvSpPr>
              <p:cNvPr id="1283" name="Google Shape;1283;p43"/>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3"/>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85" name="Google Shape;1285;p43"/>
            <p:cNvGrpSpPr/>
            <p:nvPr/>
          </p:nvGrpSpPr>
          <p:grpSpPr>
            <a:xfrm>
              <a:off x="1083502" y="1333541"/>
              <a:ext cx="7165868" cy="8821158"/>
              <a:chOff x="0" y="0"/>
              <a:chExt cx="660400" cy="812950"/>
            </a:xfrm>
          </p:grpSpPr>
          <p:sp>
            <p:nvSpPr>
              <p:cNvPr id="1286" name="Google Shape;1286;p43"/>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3"/>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1288" name="Google Shape;1288;p43"/>
          <p:cNvGrpSpPr/>
          <p:nvPr/>
        </p:nvGrpSpPr>
        <p:grpSpPr>
          <a:xfrm rot="10800000">
            <a:off x="13557505" y="-3280398"/>
            <a:ext cx="6999679" cy="8616579"/>
            <a:chOff x="0" y="0"/>
            <a:chExt cx="9332905" cy="11488772"/>
          </a:xfrm>
        </p:grpSpPr>
        <p:grpSp>
          <p:nvGrpSpPr>
            <p:cNvPr id="1289" name="Google Shape;1289;p43"/>
            <p:cNvGrpSpPr/>
            <p:nvPr/>
          </p:nvGrpSpPr>
          <p:grpSpPr>
            <a:xfrm>
              <a:off x="0" y="0"/>
              <a:ext cx="9332905" cy="11488772"/>
              <a:chOff x="0" y="0"/>
              <a:chExt cx="660400" cy="812950"/>
            </a:xfrm>
          </p:grpSpPr>
          <p:sp>
            <p:nvSpPr>
              <p:cNvPr id="1290" name="Google Shape;1290;p43"/>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3"/>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92" name="Google Shape;1292;p43"/>
            <p:cNvGrpSpPr/>
            <p:nvPr/>
          </p:nvGrpSpPr>
          <p:grpSpPr>
            <a:xfrm>
              <a:off x="545238" y="671062"/>
              <a:ext cx="8242386" cy="10146348"/>
              <a:chOff x="0" y="0"/>
              <a:chExt cx="660400" cy="812950"/>
            </a:xfrm>
          </p:grpSpPr>
          <p:sp>
            <p:nvSpPr>
              <p:cNvPr id="1293" name="Google Shape;1293;p43"/>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3"/>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95" name="Google Shape;1295;p43"/>
            <p:cNvGrpSpPr/>
            <p:nvPr/>
          </p:nvGrpSpPr>
          <p:grpSpPr>
            <a:xfrm>
              <a:off x="1083502" y="1333541"/>
              <a:ext cx="7165868" cy="8821158"/>
              <a:chOff x="0" y="0"/>
              <a:chExt cx="660400" cy="812950"/>
            </a:xfrm>
          </p:grpSpPr>
          <p:sp>
            <p:nvSpPr>
              <p:cNvPr id="1296" name="Google Shape;1296;p43"/>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3"/>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cxnSp>
        <p:nvCxnSpPr>
          <p:cNvPr id="1298" name="Google Shape;1298;p43"/>
          <p:cNvCxnSpPr/>
          <p:nvPr/>
        </p:nvCxnSpPr>
        <p:spPr>
          <a:xfrm>
            <a:off x="4638177" y="2245984"/>
            <a:ext cx="9799800" cy="0"/>
          </a:xfrm>
          <a:prstGeom prst="straightConnector1">
            <a:avLst/>
          </a:prstGeom>
          <a:noFill/>
          <a:ln cap="flat" cmpd="sng" w="38100">
            <a:solidFill>
              <a:srgbClr val="F3F6FA"/>
            </a:solidFill>
            <a:prstDash val="solid"/>
            <a:round/>
            <a:headEnd len="sm" w="sm" type="none"/>
            <a:tailEnd len="sm" w="sm" type="none"/>
          </a:ln>
        </p:spPr>
      </p:cxnSp>
      <p:grpSp>
        <p:nvGrpSpPr>
          <p:cNvPr id="1299" name="Google Shape;1299;p43"/>
          <p:cNvGrpSpPr/>
          <p:nvPr/>
        </p:nvGrpSpPr>
        <p:grpSpPr>
          <a:xfrm>
            <a:off x="15226010" y="2079760"/>
            <a:ext cx="406852" cy="408676"/>
            <a:chOff x="1813" y="0"/>
            <a:chExt cx="809173" cy="812800"/>
          </a:xfrm>
        </p:grpSpPr>
        <p:sp>
          <p:nvSpPr>
            <p:cNvPr id="1300" name="Google Shape;1300;p4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3"/>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02" name="Google Shape;1302;p43"/>
          <p:cNvGrpSpPr/>
          <p:nvPr/>
        </p:nvGrpSpPr>
        <p:grpSpPr>
          <a:xfrm>
            <a:off x="15789684" y="2079760"/>
            <a:ext cx="406852" cy="408676"/>
            <a:chOff x="1813" y="0"/>
            <a:chExt cx="809173" cy="812800"/>
          </a:xfrm>
        </p:grpSpPr>
        <p:sp>
          <p:nvSpPr>
            <p:cNvPr id="1303" name="Google Shape;1303;p4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3"/>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05" name="Google Shape;1305;p43"/>
          <p:cNvGrpSpPr/>
          <p:nvPr/>
        </p:nvGrpSpPr>
        <p:grpSpPr>
          <a:xfrm>
            <a:off x="16350731" y="2079760"/>
            <a:ext cx="406852" cy="408676"/>
            <a:chOff x="1813" y="0"/>
            <a:chExt cx="809173" cy="812800"/>
          </a:xfrm>
        </p:grpSpPr>
        <p:sp>
          <p:nvSpPr>
            <p:cNvPr id="1306" name="Google Shape;1306;p43"/>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3"/>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1311" name="Shape 1311"/>
        <p:cNvGrpSpPr/>
        <p:nvPr/>
      </p:nvGrpSpPr>
      <p:grpSpPr>
        <a:xfrm>
          <a:off x="0" y="0"/>
          <a:ext cx="0" cy="0"/>
          <a:chOff x="0" y="0"/>
          <a:chExt cx="0" cy="0"/>
        </a:xfrm>
      </p:grpSpPr>
      <p:grpSp>
        <p:nvGrpSpPr>
          <p:cNvPr id="1312" name="Google Shape;1312;p44"/>
          <p:cNvGrpSpPr/>
          <p:nvPr/>
        </p:nvGrpSpPr>
        <p:grpSpPr>
          <a:xfrm>
            <a:off x="-3548742" y="8354719"/>
            <a:ext cx="6039488" cy="7433216"/>
            <a:chOff x="0" y="0"/>
            <a:chExt cx="8052650" cy="9910954"/>
          </a:xfrm>
        </p:grpSpPr>
        <p:grpSp>
          <p:nvGrpSpPr>
            <p:cNvPr id="1313" name="Google Shape;1313;p44"/>
            <p:cNvGrpSpPr/>
            <p:nvPr/>
          </p:nvGrpSpPr>
          <p:grpSpPr>
            <a:xfrm>
              <a:off x="0" y="0"/>
              <a:ext cx="8052650" cy="9910954"/>
              <a:chOff x="0" y="0"/>
              <a:chExt cx="660400" cy="812800"/>
            </a:xfrm>
          </p:grpSpPr>
          <p:sp>
            <p:nvSpPr>
              <p:cNvPr id="1314" name="Google Shape;1314;p4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4"/>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16" name="Google Shape;1316;p44"/>
            <p:cNvGrpSpPr/>
            <p:nvPr/>
          </p:nvGrpSpPr>
          <p:grpSpPr>
            <a:xfrm>
              <a:off x="470446" y="579010"/>
              <a:ext cx="7111758" cy="8752934"/>
              <a:chOff x="0" y="0"/>
              <a:chExt cx="660400" cy="812800"/>
            </a:xfrm>
          </p:grpSpPr>
          <p:sp>
            <p:nvSpPr>
              <p:cNvPr id="1317" name="Google Shape;1317;p4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4"/>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19" name="Google Shape;1319;p44"/>
            <p:cNvGrpSpPr/>
            <p:nvPr/>
          </p:nvGrpSpPr>
          <p:grpSpPr>
            <a:xfrm>
              <a:off x="934874" y="1150614"/>
              <a:ext cx="6182902" cy="7609726"/>
              <a:chOff x="0" y="0"/>
              <a:chExt cx="660400" cy="812800"/>
            </a:xfrm>
          </p:grpSpPr>
          <p:sp>
            <p:nvSpPr>
              <p:cNvPr id="1320" name="Google Shape;1320;p4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4"/>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1322" name="Google Shape;1322;p44"/>
          <p:cNvGrpSpPr/>
          <p:nvPr/>
        </p:nvGrpSpPr>
        <p:grpSpPr>
          <a:xfrm>
            <a:off x="1029612" y="2663965"/>
            <a:ext cx="406823" cy="408647"/>
            <a:chOff x="1813" y="0"/>
            <a:chExt cx="809173" cy="812800"/>
          </a:xfrm>
        </p:grpSpPr>
        <p:sp>
          <p:nvSpPr>
            <p:cNvPr id="1323" name="Google Shape;1323;p4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4"/>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25" name="Google Shape;1325;p44"/>
          <p:cNvGrpSpPr/>
          <p:nvPr/>
        </p:nvGrpSpPr>
        <p:grpSpPr>
          <a:xfrm>
            <a:off x="1593286" y="2663965"/>
            <a:ext cx="406823" cy="408647"/>
            <a:chOff x="1813" y="0"/>
            <a:chExt cx="809173" cy="812800"/>
          </a:xfrm>
        </p:grpSpPr>
        <p:sp>
          <p:nvSpPr>
            <p:cNvPr id="1326" name="Google Shape;1326;p4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4"/>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28" name="Google Shape;1328;p44"/>
          <p:cNvGrpSpPr/>
          <p:nvPr/>
        </p:nvGrpSpPr>
        <p:grpSpPr>
          <a:xfrm>
            <a:off x="2154334" y="2663965"/>
            <a:ext cx="406823" cy="408647"/>
            <a:chOff x="1813" y="0"/>
            <a:chExt cx="809173" cy="812800"/>
          </a:xfrm>
        </p:grpSpPr>
        <p:sp>
          <p:nvSpPr>
            <p:cNvPr id="1329" name="Google Shape;1329;p4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4"/>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331" name="Google Shape;1331;p44"/>
          <p:cNvPicPr preferRelativeResize="0"/>
          <p:nvPr/>
        </p:nvPicPr>
        <p:blipFill>
          <a:blip r:embed="rId3">
            <a:alphaModFix/>
          </a:blip>
          <a:stretch>
            <a:fillRect/>
          </a:stretch>
        </p:blipFill>
        <p:spPr>
          <a:xfrm>
            <a:off x="2851656" y="1426886"/>
            <a:ext cx="13330743" cy="7433225"/>
          </a:xfrm>
          <a:prstGeom prst="rect">
            <a:avLst/>
          </a:prstGeom>
          <a:noFill/>
          <a:ln>
            <a:noFill/>
          </a:ln>
        </p:spPr>
      </p:pic>
      <p:grpSp>
        <p:nvGrpSpPr>
          <p:cNvPr id="1332" name="Google Shape;1332;p44"/>
          <p:cNvGrpSpPr/>
          <p:nvPr/>
        </p:nvGrpSpPr>
        <p:grpSpPr>
          <a:xfrm>
            <a:off x="14353073" y="6880240"/>
            <a:ext cx="6999679" cy="8616579"/>
            <a:chOff x="0" y="0"/>
            <a:chExt cx="9332905" cy="11488772"/>
          </a:xfrm>
        </p:grpSpPr>
        <p:grpSp>
          <p:nvGrpSpPr>
            <p:cNvPr id="1333" name="Google Shape;1333;p44"/>
            <p:cNvGrpSpPr/>
            <p:nvPr/>
          </p:nvGrpSpPr>
          <p:grpSpPr>
            <a:xfrm>
              <a:off x="0" y="0"/>
              <a:ext cx="9332905" cy="11488772"/>
              <a:chOff x="0" y="0"/>
              <a:chExt cx="660400" cy="812950"/>
            </a:xfrm>
          </p:grpSpPr>
          <p:sp>
            <p:nvSpPr>
              <p:cNvPr id="1334" name="Google Shape;1334;p4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4"/>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36" name="Google Shape;1336;p44"/>
            <p:cNvGrpSpPr/>
            <p:nvPr/>
          </p:nvGrpSpPr>
          <p:grpSpPr>
            <a:xfrm>
              <a:off x="545238" y="671062"/>
              <a:ext cx="8242386" cy="10146348"/>
              <a:chOff x="0" y="0"/>
              <a:chExt cx="660400" cy="812950"/>
            </a:xfrm>
          </p:grpSpPr>
          <p:sp>
            <p:nvSpPr>
              <p:cNvPr id="1337" name="Google Shape;1337;p4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4"/>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39" name="Google Shape;1339;p44"/>
            <p:cNvGrpSpPr/>
            <p:nvPr/>
          </p:nvGrpSpPr>
          <p:grpSpPr>
            <a:xfrm>
              <a:off x="1083502" y="1333541"/>
              <a:ext cx="7165868" cy="8821158"/>
              <a:chOff x="0" y="0"/>
              <a:chExt cx="660400" cy="812950"/>
            </a:xfrm>
          </p:grpSpPr>
          <p:sp>
            <p:nvSpPr>
              <p:cNvPr id="1340" name="Google Shape;1340;p4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4"/>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1342" name="Google Shape;1342;p44"/>
          <p:cNvGrpSpPr/>
          <p:nvPr/>
        </p:nvGrpSpPr>
        <p:grpSpPr>
          <a:xfrm rot="10800000">
            <a:off x="7191524" y="-2403934"/>
            <a:ext cx="3904945" cy="4806973"/>
            <a:chOff x="0" y="0"/>
            <a:chExt cx="5206594" cy="6409298"/>
          </a:xfrm>
        </p:grpSpPr>
        <p:grpSp>
          <p:nvGrpSpPr>
            <p:cNvPr id="1343" name="Google Shape;1343;p44"/>
            <p:cNvGrpSpPr/>
            <p:nvPr/>
          </p:nvGrpSpPr>
          <p:grpSpPr>
            <a:xfrm>
              <a:off x="0" y="0"/>
              <a:ext cx="5206594" cy="6409298"/>
              <a:chOff x="0" y="0"/>
              <a:chExt cx="660400" cy="812950"/>
            </a:xfrm>
          </p:grpSpPr>
          <p:sp>
            <p:nvSpPr>
              <p:cNvPr id="1344" name="Google Shape;1344;p4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4"/>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46" name="Google Shape;1346;p44"/>
            <p:cNvGrpSpPr/>
            <p:nvPr/>
          </p:nvGrpSpPr>
          <p:grpSpPr>
            <a:xfrm>
              <a:off x="304175" y="374370"/>
              <a:ext cx="4598233" cy="5660408"/>
              <a:chOff x="0" y="0"/>
              <a:chExt cx="660400" cy="812950"/>
            </a:xfrm>
          </p:grpSpPr>
          <p:sp>
            <p:nvSpPr>
              <p:cNvPr id="1347" name="Google Shape;1347;p4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4"/>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49" name="Google Shape;1349;p44"/>
            <p:cNvGrpSpPr/>
            <p:nvPr/>
          </p:nvGrpSpPr>
          <p:grpSpPr>
            <a:xfrm>
              <a:off x="604460" y="743950"/>
              <a:ext cx="3997665" cy="4921112"/>
              <a:chOff x="0" y="0"/>
              <a:chExt cx="660400" cy="812950"/>
            </a:xfrm>
          </p:grpSpPr>
          <p:sp>
            <p:nvSpPr>
              <p:cNvPr id="1350" name="Google Shape;1350;p44"/>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4"/>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1355" name="Shape 1355"/>
        <p:cNvGrpSpPr/>
        <p:nvPr/>
      </p:nvGrpSpPr>
      <p:grpSpPr>
        <a:xfrm>
          <a:off x="0" y="0"/>
          <a:ext cx="0" cy="0"/>
          <a:chOff x="0" y="0"/>
          <a:chExt cx="0" cy="0"/>
        </a:xfrm>
      </p:grpSpPr>
      <p:grpSp>
        <p:nvGrpSpPr>
          <p:cNvPr id="1356" name="Google Shape;1356;p45"/>
          <p:cNvGrpSpPr/>
          <p:nvPr/>
        </p:nvGrpSpPr>
        <p:grpSpPr>
          <a:xfrm>
            <a:off x="-3548742" y="8354719"/>
            <a:ext cx="6039490" cy="7434590"/>
            <a:chOff x="0" y="0"/>
            <a:chExt cx="8052653" cy="9912787"/>
          </a:xfrm>
        </p:grpSpPr>
        <p:grpSp>
          <p:nvGrpSpPr>
            <p:cNvPr id="1357" name="Google Shape;1357;p45"/>
            <p:cNvGrpSpPr/>
            <p:nvPr/>
          </p:nvGrpSpPr>
          <p:grpSpPr>
            <a:xfrm>
              <a:off x="0" y="0"/>
              <a:ext cx="8052653" cy="9912787"/>
              <a:chOff x="0" y="0"/>
              <a:chExt cx="660400" cy="812950"/>
            </a:xfrm>
          </p:grpSpPr>
          <p:sp>
            <p:nvSpPr>
              <p:cNvPr id="1358" name="Google Shape;1358;p45"/>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5"/>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60" name="Google Shape;1360;p45"/>
            <p:cNvGrpSpPr/>
            <p:nvPr/>
          </p:nvGrpSpPr>
          <p:grpSpPr>
            <a:xfrm>
              <a:off x="470446" y="579010"/>
              <a:ext cx="7111782" cy="8754577"/>
              <a:chOff x="0" y="0"/>
              <a:chExt cx="660400" cy="812950"/>
            </a:xfrm>
          </p:grpSpPr>
          <p:sp>
            <p:nvSpPr>
              <p:cNvPr id="1361" name="Google Shape;1361;p45"/>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5"/>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63" name="Google Shape;1363;p45"/>
            <p:cNvGrpSpPr/>
            <p:nvPr/>
          </p:nvGrpSpPr>
          <p:grpSpPr>
            <a:xfrm>
              <a:off x="934874" y="1150614"/>
              <a:ext cx="6182929" cy="7611163"/>
              <a:chOff x="0" y="0"/>
              <a:chExt cx="660400" cy="812950"/>
            </a:xfrm>
          </p:grpSpPr>
          <p:sp>
            <p:nvSpPr>
              <p:cNvPr id="1364" name="Google Shape;1364;p45"/>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5"/>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1366" name="Google Shape;1366;p45"/>
          <p:cNvGrpSpPr/>
          <p:nvPr/>
        </p:nvGrpSpPr>
        <p:grpSpPr>
          <a:xfrm>
            <a:off x="1029612" y="2663965"/>
            <a:ext cx="406852" cy="408676"/>
            <a:chOff x="1813" y="0"/>
            <a:chExt cx="809173" cy="812800"/>
          </a:xfrm>
        </p:grpSpPr>
        <p:sp>
          <p:nvSpPr>
            <p:cNvPr id="1367" name="Google Shape;1367;p4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5"/>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69" name="Google Shape;1369;p45"/>
          <p:cNvGrpSpPr/>
          <p:nvPr/>
        </p:nvGrpSpPr>
        <p:grpSpPr>
          <a:xfrm>
            <a:off x="1593286" y="2663965"/>
            <a:ext cx="406852" cy="408676"/>
            <a:chOff x="1813" y="0"/>
            <a:chExt cx="809173" cy="812800"/>
          </a:xfrm>
        </p:grpSpPr>
        <p:sp>
          <p:nvSpPr>
            <p:cNvPr id="1370" name="Google Shape;1370;p4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5"/>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72" name="Google Shape;1372;p45"/>
          <p:cNvGrpSpPr/>
          <p:nvPr/>
        </p:nvGrpSpPr>
        <p:grpSpPr>
          <a:xfrm>
            <a:off x="2154334" y="2663965"/>
            <a:ext cx="406852" cy="408676"/>
            <a:chOff x="1813" y="0"/>
            <a:chExt cx="809173" cy="812800"/>
          </a:xfrm>
        </p:grpSpPr>
        <p:sp>
          <p:nvSpPr>
            <p:cNvPr id="1373" name="Google Shape;1373;p4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5"/>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375" name="Google Shape;1375;p45"/>
          <p:cNvPicPr preferRelativeResize="0"/>
          <p:nvPr/>
        </p:nvPicPr>
        <p:blipFill>
          <a:blip r:embed="rId3">
            <a:alphaModFix/>
          </a:blip>
          <a:stretch>
            <a:fillRect/>
          </a:stretch>
        </p:blipFill>
        <p:spPr>
          <a:xfrm>
            <a:off x="2790225" y="938000"/>
            <a:ext cx="13074201" cy="8356176"/>
          </a:xfrm>
          <a:prstGeom prst="rect">
            <a:avLst/>
          </a:prstGeom>
          <a:noFill/>
          <a:ln>
            <a:noFill/>
          </a:ln>
        </p:spPr>
      </p:pic>
      <p:grpSp>
        <p:nvGrpSpPr>
          <p:cNvPr id="1376" name="Google Shape;1376;p45"/>
          <p:cNvGrpSpPr/>
          <p:nvPr/>
        </p:nvGrpSpPr>
        <p:grpSpPr>
          <a:xfrm>
            <a:off x="14353073" y="6880240"/>
            <a:ext cx="6999679" cy="8616579"/>
            <a:chOff x="0" y="0"/>
            <a:chExt cx="9332905" cy="11488772"/>
          </a:xfrm>
        </p:grpSpPr>
        <p:grpSp>
          <p:nvGrpSpPr>
            <p:cNvPr id="1377" name="Google Shape;1377;p45"/>
            <p:cNvGrpSpPr/>
            <p:nvPr/>
          </p:nvGrpSpPr>
          <p:grpSpPr>
            <a:xfrm>
              <a:off x="0" y="0"/>
              <a:ext cx="9332905" cy="11488772"/>
              <a:chOff x="0" y="0"/>
              <a:chExt cx="660400" cy="812950"/>
            </a:xfrm>
          </p:grpSpPr>
          <p:sp>
            <p:nvSpPr>
              <p:cNvPr id="1378" name="Google Shape;1378;p45"/>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5"/>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80" name="Google Shape;1380;p45"/>
            <p:cNvGrpSpPr/>
            <p:nvPr/>
          </p:nvGrpSpPr>
          <p:grpSpPr>
            <a:xfrm>
              <a:off x="545238" y="671062"/>
              <a:ext cx="8242386" cy="10146348"/>
              <a:chOff x="0" y="0"/>
              <a:chExt cx="660400" cy="812950"/>
            </a:xfrm>
          </p:grpSpPr>
          <p:sp>
            <p:nvSpPr>
              <p:cNvPr id="1381" name="Google Shape;1381;p45"/>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5"/>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83" name="Google Shape;1383;p45"/>
            <p:cNvGrpSpPr/>
            <p:nvPr/>
          </p:nvGrpSpPr>
          <p:grpSpPr>
            <a:xfrm>
              <a:off x="1083502" y="1333541"/>
              <a:ext cx="7165868" cy="8821158"/>
              <a:chOff x="0" y="0"/>
              <a:chExt cx="660400" cy="812950"/>
            </a:xfrm>
          </p:grpSpPr>
          <p:sp>
            <p:nvSpPr>
              <p:cNvPr id="1384" name="Google Shape;1384;p45"/>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5"/>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1386" name="Google Shape;1386;p45"/>
          <p:cNvGrpSpPr/>
          <p:nvPr/>
        </p:nvGrpSpPr>
        <p:grpSpPr>
          <a:xfrm rot="10800000">
            <a:off x="7191524" y="-2403934"/>
            <a:ext cx="3904945" cy="4806973"/>
            <a:chOff x="0" y="0"/>
            <a:chExt cx="5206594" cy="6409298"/>
          </a:xfrm>
        </p:grpSpPr>
        <p:grpSp>
          <p:nvGrpSpPr>
            <p:cNvPr id="1387" name="Google Shape;1387;p45"/>
            <p:cNvGrpSpPr/>
            <p:nvPr/>
          </p:nvGrpSpPr>
          <p:grpSpPr>
            <a:xfrm>
              <a:off x="0" y="0"/>
              <a:ext cx="5206594" cy="6409298"/>
              <a:chOff x="0" y="0"/>
              <a:chExt cx="660400" cy="812950"/>
            </a:xfrm>
          </p:grpSpPr>
          <p:sp>
            <p:nvSpPr>
              <p:cNvPr id="1388" name="Google Shape;1388;p45"/>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5"/>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90" name="Google Shape;1390;p45"/>
            <p:cNvGrpSpPr/>
            <p:nvPr/>
          </p:nvGrpSpPr>
          <p:grpSpPr>
            <a:xfrm>
              <a:off x="304175" y="374370"/>
              <a:ext cx="4598233" cy="5660408"/>
              <a:chOff x="0" y="0"/>
              <a:chExt cx="660400" cy="812950"/>
            </a:xfrm>
          </p:grpSpPr>
          <p:sp>
            <p:nvSpPr>
              <p:cNvPr id="1391" name="Google Shape;1391;p45"/>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5"/>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93" name="Google Shape;1393;p45"/>
            <p:cNvGrpSpPr/>
            <p:nvPr/>
          </p:nvGrpSpPr>
          <p:grpSpPr>
            <a:xfrm>
              <a:off x="604460" y="743950"/>
              <a:ext cx="3997665" cy="4921112"/>
              <a:chOff x="0" y="0"/>
              <a:chExt cx="660400" cy="812950"/>
            </a:xfrm>
          </p:grpSpPr>
          <p:sp>
            <p:nvSpPr>
              <p:cNvPr id="1394" name="Google Shape;1394;p45"/>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5"/>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1399" name="Shape 1399"/>
        <p:cNvGrpSpPr/>
        <p:nvPr/>
      </p:nvGrpSpPr>
      <p:grpSpPr>
        <a:xfrm>
          <a:off x="0" y="0"/>
          <a:ext cx="0" cy="0"/>
          <a:chOff x="0" y="0"/>
          <a:chExt cx="0" cy="0"/>
        </a:xfrm>
      </p:grpSpPr>
      <p:grpSp>
        <p:nvGrpSpPr>
          <p:cNvPr id="1400" name="Google Shape;1400;p46"/>
          <p:cNvGrpSpPr/>
          <p:nvPr/>
        </p:nvGrpSpPr>
        <p:grpSpPr>
          <a:xfrm>
            <a:off x="-3548742" y="8354719"/>
            <a:ext cx="6039490" cy="7434590"/>
            <a:chOff x="0" y="0"/>
            <a:chExt cx="8052653" cy="9912787"/>
          </a:xfrm>
        </p:grpSpPr>
        <p:grpSp>
          <p:nvGrpSpPr>
            <p:cNvPr id="1401" name="Google Shape;1401;p46"/>
            <p:cNvGrpSpPr/>
            <p:nvPr/>
          </p:nvGrpSpPr>
          <p:grpSpPr>
            <a:xfrm>
              <a:off x="0" y="0"/>
              <a:ext cx="8052653" cy="9912787"/>
              <a:chOff x="0" y="0"/>
              <a:chExt cx="660400" cy="812950"/>
            </a:xfrm>
          </p:grpSpPr>
          <p:sp>
            <p:nvSpPr>
              <p:cNvPr id="1402" name="Google Shape;1402;p4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6"/>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04" name="Google Shape;1404;p46"/>
            <p:cNvGrpSpPr/>
            <p:nvPr/>
          </p:nvGrpSpPr>
          <p:grpSpPr>
            <a:xfrm>
              <a:off x="470446" y="579010"/>
              <a:ext cx="7111782" cy="8754577"/>
              <a:chOff x="0" y="0"/>
              <a:chExt cx="660400" cy="812950"/>
            </a:xfrm>
          </p:grpSpPr>
          <p:sp>
            <p:nvSpPr>
              <p:cNvPr id="1405" name="Google Shape;1405;p4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6"/>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07" name="Google Shape;1407;p46"/>
            <p:cNvGrpSpPr/>
            <p:nvPr/>
          </p:nvGrpSpPr>
          <p:grpSpPr>
            <a:xfrm>
              <a:off x="934874" y="1150614"/>
              <a:ext cx="6182929" cy="7611163"/>
              <a:chOff x="0" y="0"/>
              <a:chExt cx="660400" cy="812950"/>
            </a:xfrm>
          </p:grpSpPr>
          <p:sp>
            <p:nvSpPr>
              <p:cNvPr id="1408" name="Google Shape;1408;p4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6"/>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1410" name="Google Shape;1410;p46"/>
          <p:cNvGrpSpPr/>
          <p:nvPr/>
        </p:nvGrpSpPr>
        <p:grpSpPr>
          <a:xfrm>
            <a:off x="1029612" y="2663965"/>
            <a:ext cx="406852" cy="408676"/>
            <a:chOff x="1813" y="0"/>
            <a:chExt cx="809173" cy="812800"/>
          </a:xfrm>
        </p:grpSpPr>
        <p:sp>
          <p:nvSpPr>
            <p:cNvPr id="1411" name="Google Shape;1411;p4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6"/>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13" name="Google Shape;1413;p46"/>
          <p:cNvGrpSpPr/>
          <p:nvPr/>
        </p:nvGrpSpPr>
        <p:grpSpPr>
          <a:xfrm>
            <a:off x="1593286" y="2663965"/>
            <a:ext cx="406852" cy="408676"/>
            <a:chOff x="1813" y="0"/>
            <a:chExt cx="809173" cy="812800"/>
          </a:xfrm>
        </p:grpSpPr>
        <p:sp>
          <p:nvSpPr>
            <p:cNvPr id="1414" name="Google Shape;1414;p4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6"/>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16" name="Google Shape;1416;p46"/>
          <p:cNvGrpSpPr/>
          <p:nvPr/>
        </p:nvGrpSpPr>
        <p:grpSpPr>
          <a:xfrm>
            <a:off x="2154334" y="2663965"/>
            <a:ext cx="406852" cy="408676"/>
            <a:chOff x="1813" y="0"/>
            <a:chExt cx="809173" cy="812800"/>
          </a:xfrm>
        </p:grpSpPr>
        <p:sp>
          <p:nvSpPr>
            <p:cNvPr id="1417" name="Google Shape;1417;p4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6"/>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19" name="Google Shape;1419;p46"/>
          <p:cNvGrpSpPr/>
          <p:nvPr/>
        </p:nvGrpSpPr>
        <p:grpSpPr>
          <a:xfrm>
            <a:off x="14353073" y="6880240"/>
            <a:ext cx="6999679" cy="8616579"/>
            <a:chOff x="0" y="0"/>
            <a:chExt cx="9332905" cy="11488772"/>
          </a:xfrm>
        </p:grpSpPr>
        <p:grpSp>
          <p:nvGrpSpPr>
            <p:cNvPr id="1420" name="Google Shape;1420;p46"/>
            <p:cNvGrpSpPr/>
            <p:nvPr/>
          </p:nvGrpSpPr>
          <p:grpSpPr>
            <a:xfrm>
              <a:off x="0" y="0"/>
              <a:ext cx="9332905" cy="11488772"/>
              <a:chOff x="0" y="0"/>
              <a:chExt cx="660400" cy="812950"/>
            </a:xfrm>
          </p:grpSpPr>
          <p:sp>
            <p:nvSpPr>
              <p:cNvPr id="1421" name="Google Shape;1421;p4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6"/>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23" name="Google Shape;1423;p46"/>
            <p:cNvGrpSpPr/>
            <p:nvPr/>
          </p:nvGrpSpPr>
          <p:grpSpPr>
            <a:xfrm>
              <a:off x="545238" y="671062"/>
              <a:ext cx="8242386" cy="10146348"/>
              <a:chOff x="0" y="0"/>
              <a:chExt cx="660400" cy="812950"/>
            </a:xfrm>
          </p:grpSpPr>
          <p:sp>
            <p:nvSpPr>
              <p:cNvPr id="1424" name="Google Shape;1424;p4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6"/>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26" name="Google Shape;1426;p46"/>
            <p:cNvGrpSpPr/>
            <p:nvPr/>
          </p:nvGrpSpPr>
          <p:grpSpPr>
            <a:xfrm>
              <a:off x="1083502" y="1333541"/>
              <a:ext cx="7165868" cy="8821158"/>
              <a:chOff x="0" y="0"/>
              <a:chExt cx="660400" cy="812950"/>
            </a:xfrm>
          </p:grpSpPr>
          <p:sp>
            <p:nvSpPr>
              <p:cNvPr id="1427" name="Google Shape;1427;p4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6"/>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pic>
        <p:nvPicPr>
          <p:cNvPr id="1429" name="Google Shape;1429;p46"/>
          <p:cNvPicPr preferRelativeResize="0"/>
          <p:nvPr/>
        </p:nvPicPr>
        <p:blipFill>
          <a:blip r:embed="rId3">
            <a:alphaModFix/>
          </a:blip>
          <a:stretch>
            <a:fillRect/>
          </a:stretch>
        </p:blipFill>
        <p:spPr>
          <a:xfrm>
            <a:off x="5596125" y="918448"/>
            <a:ext cx="6714600" cy="8958649"/>
          </a:xfrm>
          <a:prstGeom prst="rect">
            <a:avLst/>
          </a:prstGeom>
          <a:noFill/>
          <a:ln>
            <a:noFill/>
          </a:ln>
        </p:spPr>
      </p:pic>
      <p:grpSp>
        <p:nvGrpSpPr>
          <p:cNvPr id="1430" name="Google Shape;1430;p46"/>
          <p:cNvGrpSpPr/>
          <p:nvPr/>
        </p:nvGrpSpPr>
        <p:grpSpPr>
          <a:xfrm rot="10800000">
            <a:off x="7191524" y="-2403934"/>
            <a:ext cx="3904945" cy="4806973"/>
            <a:chOff x="0" y="0"/>
            <a:chExt cx="5206594" cy="6409298"/>
          </a:xfrm>
        </p:grpSpPr>
        <p:grpSp>
          <p:nvGrpSpPr>
            <p:cNvPr id="1431" name="Google Shape;1431;p46"/>
            <p:cNvGrpSpPr/>
            <p:nvPr/>
          </p:nvGrpSpPr>
          <p:grpSpPr>
            <a:xfrm>
              <a:off x="0" y="0"/>
              <a:ext cx="5206594" cy="6409298"/>
              <a:chOff x="0" y="0"/>
              <a:chExt cx="660400" cy="812950"/>
            </a:xfrm>
          </p:grpSpPr>
          <p:sp>
            <p:nvSpPr>
              <p:cNvPr id="1432" name="Google Shape;1432;p4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6"/>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34" name="Google Shape;1434;p46"/>
            <p:cNvGrpSpPr/>
            <p:nvPr/>
          </p:nvGrpSpPr>
          <p:grpSpPr>
            <a:xfrm>
              <a:off x="304175" y="374370"/>
              <a:ext cx="4598233" cy="5660408"/>
              <a:chOff x="0" y="0"/>
              <a:chExt cx="660400" cy="812950"/>
            </a:xfrm>
          </p:grpSpPr>
          <p:sp>
            <p:nvSpPr>
              <p:cNvPr id="1435" name="Google Shape;1435;p4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6"/>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37" name="Google Shape;1437;p46"/>
            <p:cNvGrpSpPr/>
            <p:nvPr/>
          </p:nvGrpSpPr>
          <p:grpSpPr>
            <a:xfrm>
              <a:off x="604460" y="743950"/>
              <a:ext cx="3997665" cy="4921112"/>
              <a:chOff x="0" y="0"/>
              <a:chExt cx="660400" cy="812950"/>
            </a:xfrm>
          </p:grpSpPr>
          <p:sp>
            <p:nvSpPr>
              <p:cNvPr id="1438" name="Google Shape;1438;p4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6"/>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B1320"/>
        </a:solidFill>
      </p:bgPr>
    </p:bg>
    <p:spTree>
      <p:nvGrpSpPr>
        <p:cNvPr id="1443" name="Shape 1443"/>
        <p:cNvGrpSpPr/>
        <p:nvPr/>
      </p:nvGrpSpPr>
      <p:grpSpPr>
        <a:xfrm>
          <a:off x="0" y="0"/>
          <a:ext cx="0" cy="0"/>
          <a:chOff x="0" y="0"/>
          <a:chExt cx="0" cy="0"/>
        </a:xfrm>
      </p:grpSpPr>
      <p:grpSp>
        <p:nvGrpSpPr>
          <p:cNvPr id="1444" name="Google Shape;1444;p47"/>
          <p:cNvGrpSpPr/>
          <p:nvPr/>
        </p:nvGrpSpPr>
        <p:grpSpPr>
          <a:xfrm>
            <a:off x="1028700" y="884039"/>
            <a:ext cx="16230600" cy="8374261"/>
            <a:chOff x="0" y="-38100"/>
            <a:chExt cx="4274726" cy="2205567"/>
          </a:xfrm>
        </p:grpSpPr>
        <p:sp>
          <p:nvSpPr>
            <p:cNvPr id="1445" name="Google Shape;1445;p47"/>
            <p:cNvSpPr/>
            <p:nvPr/>
          </p:nvSpPr>
          <p:spPr>
            <a:xfrm>
              <a:off x="0" y="0"/>
              <a:ext cx="4274726" cy="2167467"/>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3F6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7"/>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447" name="Google Shape;1447;p47"/>
          <p:cNvSpPr txBox="1"/>
          <p:nvPr/>
        </p:nvSpPr>
        <p:spPr>
          <a:xfrm>
            <a:off x="1766932" y="2995702"/>
            <a:ext cx="14754000" cy="1385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0B1320"/>
                </a:solidFill>
                <a:latin typeface="Playfair Display Black"/>
                <a:ea typeface="Playfair Display Black"/>
                <a:cs typeface="Playfair Display Black"/>
                <a:sym typeface="Playfair Display Black"/>
              </a:rPr>
              <a:t>10. Future Work</a:t>
            </a:r>
            <a:endParaRPr/>
          </a:p>
        </p:txBody>
      </p:sp>
      <p:sp>
        <p:nvSpPr>
          <p:cNvPr id="1448" name="Google Shape;1448;p47"/>
          <p:cNvSpPr txBox="1"/>
          <p:nvPr/>
        </p:nvSpPr>
        <p:spPr>
          <a:xfrm>
            <a:off x="2741468" y="4485052"/>
            <a:ext cx="12804900" cy="4433100"/>
          </a:xfrm>
          <a:prstGeom prst="rect">
            <a:avLst/>
          </a:prstGeom>
          <a:noFill/>
          <a:ln>
            <a:noFill/>
          </a:ln>
        </p:spPr>
        <p:txBody>
          <a:bodyPr anchorCtr="0" anchor="t" bIns="0" lIns="0" spcFirstLastPara="1" rIns="0" wrap="square" tIns="0">
            <a:spAutoFit/>
          </a:bodyPr>
          <a:lstStyle/>
          <a:p>
            <a:pPr indent="-457200" lvl="0" marL="457200" marR="0" rtl="0" algn="ctr">
              <a:lnSpc>
                <a:spcPct val="140000"/>
              </a:lnSpc>
              <a:spcBef>
                <a:spcPts val="0"/>
              </a:spcBef>
              <a:spcAft>
                <a:spcPts val="0"/>
              </a:spcAft>
              <a:buClr>
                <a:srgbClr val="0B1320"/>
              </a:buClr>
              <a:buSzPts val="3600"/>
              <a:buFont typeface="Roboto"/>
              <a:buChar char="-"/>
            </a:pPr>
            <a:r>
              <a:rPr lang="en-US" sz="3600">
                <a:solidFill>
                  <a:srgbClr val="0B1320"/>
                </a:solidFill>
                <a:latin typeface="Roboto"/>
                <a:ea typeface="Roboto"/>
                <a:cs typeface="Roboto"/>
                <a:sym typeface="Roboto"/>
              </a:rPr>
              <a:t>Need to integrate all the three programs so that it give a fruitful result, rather than this we need something which gives the optimum </a:t>
            </a:r>
            <a:r>
              <a:rPr lang="en-US" sz="3600">
                <a:solidFill>
                  <a:srgbClr val="0B1320"/>
                </a:solidFill>
                <a:latin typeface="Roboto"/>
                <a:ea typeface="Roboto"/>
                <a:cs typeface="Roboto"/>
                <a:sym typeface="Roboto"/>
              </a:rPr>
              <a:t>distance</a:t>
            </a:r>
            <a:r>
              <a:rPr lang="en-US" sz="3600">
                <a:solidFill>
                  <a:srgbClr val="0B1320"/>
                </a:solidFill>
                <a:latin typeface="Roboto"/>
                <a:ea typeface="Roboto"/>
                <a:cs typeface="Roboto"/>
                <a:sym typeface="Roboto"/>
              </a:rPr>
              <a:t> to the user and they can understand clearly.</a:t>
            </a:r>
            <a:endParaRPr sz="3600">
              <a:solidFill>
                <a:srgbClr val="0B1320"/>
              </a:solidFill>
              <a:latin typeface="Roboto"/>
              <a:ea typeface="Roboto"/>
              <a:cs typeface="Roboto"/>
              <a:sym typeface="Roboto"/>
            </a:endParaRPr>
          </a:p>
          <a:p>
            <a:pPr indent="-457200" lvl="0" marL="457200" marR="0" rtl="0" algn="ctr">
              <a:lnSpc>
                <a:spcPct val="140000"/>
              </a:lnSpc>
              <a:spcBef>
                <a:spcPts val="0"/>
              </a:spcBef>
              <a:spcAft>
                <a:spcPts val="0"/>
              </a:spcAft>
              <a:buClr>
                <a:srgbClr val="0B1320"/>
              </a:buClr>
              <a:buSzPts val="3600"/>
              <a:buFont typeface="Roboto"/>
              <a:buChar char="-"/>
            </a:pPr>
            <a:r>
              <a:rPr lang="en-US" sz="3600">
                <a:solidFill>
                  <a:srgbClr val="0B1320"/>
                </a:solidFill>
                <a:latin typeface="Roboto"/>
                <a:ea typeface="Roboto"/>
                <a:cs typeface="Roboto"/>
                <a:sym typeface="Roboto"/>
              </a:rPr>
              <a:t>Need to build a App/ GUI so that a common visually impaired people can use.</a:t>
            </a:r>
            <a:endParaRPr sz="3600">
              <a:solidFill>
                <a:srgbClr val="0B1320"/>
              </a:solidFill>
              <a:latin typeface="Roboto"/>
              <a:ea typeface="Roboto"/>
              <a:cs typeface="Roboto"/>
              <a:sym typeface="Roboto"/>
            </a:endParaRPr>
          </a:p>
        </p:txBody>
      </p:sp>
      <p:cxnSp>
        <p:nvCxnSpPr>
          <p:cNvPr id="1449" name="Google Shape;1449;p47"/>
          <p:cNvCxnSpPr/>
          <p:nvPr/>
        </p:nvCxnSpPr>
        <p:spPr>
          <a:xfrm>
            <a:off x="1766932" y="1886465"/>
            <a:ext cx="12719299" cy="0"/>
          </a:xfrm>
          <a:prstGeom prst="straightConnector1">
            <a:avLst/>
          </a:prstGeom>
          <a:noFill/>
          <a:ln cap="flat" cmpd="sng" w="38100">
            <a:solidFill>
              <a:srgbClr val="0B1320"/>
            </a:solidFill>
            <a:prstDash val="solid"/>
            <a:round/>
            <a:headEnd len="sm" w="sm" type="none"/>
            <a:tailEnd len="sm" w="sm" type="none"/>
          </a:ln>
        </p:spPr>
      </p:cxnSp>
      <p:grpSp>
        <p:nvGrpSpPr>
          <p:cNvPr id="1450" name="Google Shape;1450;p47"/>
          <p:cNvGrpSpPr/>
          <p:nvPr/>
        </p:nvGrpSpPr>
        <p:grpSpPr>
          <a:xfrm>
            <a:off x="14988611" y="1682141"/>
            <a:ext cx="406823" cy="408647"/>
            <a:chOff x="1813" y="0"/>
            <a:chExt cx="809173" cy="812800"/>
          </a:xfrm>
        </p:grpSpPr>
        <p:sp>
          <p:nvSpPr>
            <p:cNvPr id="1451" name="Google Shape;1451;p4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7"/>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53" name="Google Shape;1453;p47"/>
          <p:cNvGrpSpPr/>
          <p:nvPr/>
        </p:nvGrpSpPr>
        <p:grpSpPr>
          <a:xfrm>
            <a:off x="15552286" y="1682141"/>
            <a:ext cx="406823" cy="408647"/>
            <a:chOff x="1813" y="0"/>
            <a:chExt cx="809173" cy="812800"/>
          </a:xfrm>
        </p:grpSpPr>
        <p:sp>
          <p:nvSpPr>
            <p:cNvPr id="1454" name="Google Shape;1454;p4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47"/>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56" name="Google Shape;1456;p47"/>
          <p:cNvGrpSpPr/>
          <p:nvPr/>
        </p:nvGrpSpPr>
        <p:grpSpPr>
          <a:xfrm>
            <a:off x="16113333" y="1682141"/>
            <a:ext cx="406823" cy="408647"/>
            <a:chOff x="1813" y="0"/>
            <a:chExt cx="809173" cy="812800"/>
          </a:xfrm>
        </p:grpSpPr>
        <p:sp>
          <p:nvSpPr>
            <p:cNvPr id="1457" name="Google Shape;1457;p4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7"/>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59" name="Google Shape;1459;p47"/>
          <p:cNvGrpSpPr/>
          <p:nvPr/>
        </p:nvGrpSpPr>
        <p:grpSpPr>
          <a:xfrm>
            <a:off x="-3233490" y="5979520"/>
            <a:ext cx="6999655" cy="8614961"/>
            <a:chOff x="0" y="0"/>
            <a:chExt cx="9332874" cy="11486614"/>
          </a:xfrm>
        </p:grpSpPr>
        <p:grpSp>
          <p:nvGrpSpPr>
            <p:cNvPr id="1460" name="Google Shape;1460;p47"/>
            <p:cNvGrpSpPr/>
            <p:nvPr/>
          </p:nvGrpSpPr>
          <p:grpSpPr>
            <a:xfrm>
              <a:off x="0" y="0"/>
              <a:ext cx="9332874" cy="11486614"/>
              <a:chOff x="0" y="0"/>
              <a:chExt cx="660400" cy="812800"/>
            </a:xfrm>
          </p:grpSpPr>
          <p:sp>
            <p:nvSpPr>
              <p:cNvPr id="1461" name="Google Shape;1461;p47"/>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7"/>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63" name="Google Shape;1463;p47"/>
            <p:cNvGrpSpPr/>
            <p:nvPr/>
          </p:nvGrpSpPr>
          <p:grpSpPr>
            <a:xfrm>
              <a:off x="545238" y="671062"/>
              <a:ext cx="8242398" cy="10144490"/>
              <a:chOff x="0" y="0"/>
              <a:chExt cx="660400" cy="812800"/>
            </a:xfrm>
          </p:grpSpPr>
          <p:sp>
            <p:nvSpPr>
              <p:cNvPr id="1464" name="Google Shape;1464;p47"/>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47"/>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66" name="Google Shape;1466;p47"/>
            <p:cNvGrpSpPr/>
            <p:nvPr/>
          </p:nvGrpSpPr>
          <p:grpSpPr>
            <a:xfrm>
              <a:off x="1083502" y="1333541"/>
              <a:ext cx="7165870" cy="8819533"/>
              <a:chOff x="0" y="0"/>
              <a:chExt cx="660400" cy="812800"/>
            </a:xfrm>
          </p:grpSpPr>
          <p:sp>
            <p:nvSpPr>
              <p:cNvPr id="1467" name="Google Shape;1467;p47"/>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7"/>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pic>
        <p:nvPicPr>
          <p:cNvPr id="1473" name="Google Shape;1473;p48"/>
          <p:cNvPicPr preferRelativeResize="0"/>
          <p:nvPr/>
        </p:nvPicPr>
        <p:blipFill rotWithShape="1">
          <a:blip r:embed="rId3">
            <a:alphaModFix/>
          </a:blip>
          <a:srcRect b="7824" l="0" r="0" t="7825"/>
          <a:stretch/>
        </p:blipFill>
        <p:spPr>
          <a:xfrm>
            <a:off x="0" y="0"/>
            <a:ext cx="18288000" cy="10287000"/>
          </a:xfrm>
          <a:prstGeom prst="rect">
            <a:avLst/>
          </a:prstGeom>
          <a:noFill/>
          <a:ln>
            <a:noFill/>
          </a:ln>
        </p:spPr>
      </p:pic>
      <p:grpSp>
        <p:nvGrpSpPr>
          <p:cNvPr id="1474" name="Google Shape;1474;p48"/>
          <p:cNvGrpSpPr/>
          <p:nvPr/>
        </p:nvGrpSpPr>
        <p:grpSpPr>
          <a:xfrm>
            <a:off x="3729073" y="2503986"/>
            <a:ext cx="10767979" cy="5555793"/>
            <a:chOff x="0" y="-38100"/>
            <a:chExt cx="4274726" cy="2205567"/>
          </a:xfrm>
        </p:grpSpPr>
        <p:sp>
          <p:nvSpPr>
            <p:cNvPr id="1475" name="Google Shape;1475;p48"/>
            <p:cNvSpPr/>
            <p:nvPr/>
          </p:nvSpPr>
          <p:spPr>
            <a:xfrm>
              <a:off x="0" y="0"/>
              <a:ext cx="4274726" cy="2167467"/>
            </a:xfrm>
            <a:custGeom>
              <a:rect b="b" l="l" r="r" t="t"/>
              <a:pathLst>
                <a:path extrusionOk="0" h="2167467" w="4274726">
                  <a:moveTo>
                    <a:pt x="34511" y="0"/>
                  </a:moveTo>
                  <a:lnTo>
                    <a:pt x="4240215" y="0"/>
                  </a:lnTo>
                  <a:cubicBezTo>
                    <a:pt x="4249368" y="0"/>
                    <a:pt x="4258146" y="3636"/>
                    <a:pt x="4264618" y="10108"/>
                  </a:cubicBezTo>
                  <a:cubicBezTo>
                    <a:pt x="4271090" y="16580"/>
                    <a:pt x="4274726" y="25358"/>
                    <a:pt x="4274726" y="34511"/>
                  </a:cubicBezTo>
                  <a:lnTo>
                    <a:pt x="4274726" y="2132956"/>
                  </a:lnTo>
                  <a:cubicBezTo>
                    <a:pt x="4274726" y="2142109"/>
                    <a:pt x="4271090" y="2150887"/>
                    <a:pt x="4264618" y="2157359"/>
                  </a:cubicBezTo>
                  <a:cubicBezTo>
                    <a:pt x="4258146" y="2163831"/>
                    <a:pt x="4249368" y="2167467"/>
                    <a:pt x="4240215" y="2167467"/>
                  </a:cubicBezTo>
                  <a:lnTo>
                    <a:pt x="34511" y="2167467"/>
                  </a:lnTo>
                  <a:cubicBezTo>
                    <a:pt x="25358" y="2167467"/>
                    <a:pt x="16580" y="2163831"/>
                    <a:pt x="10108" y="2157359"/>
                  </a:cubicBezTo>
                  <a:cubicBezTo>
                    <a:pt x="3636" y="2150887"/>
                    <a:pt x="0" y="2142109"/>
                    <a:pt x="0" y="2132956"/>
                  </a:cubicBezTo>
                  <a:lnTo>
                    <a:pt x="0" y="34511"/>
                  </a:lnTo>
                  <a:cubicBezTo>
                    <a:pt x="0" y="25358"/>
                    <a:pt x="3636" y="16580"/>
                    <a:pt x="10108" y="10108"/>
                  </a:cubicBezTo>
                  <a:cubicBezTo>
                    <a:pt x="16580" y="3636"/>
                    <a:pt x="25358" y="0"/>
                    <a:pt x="34511" y="0"/>
                  </a:cubicBezTo>
                  <a:close/>
                </a:path>
              </a:pathLst>
            </a:custGeom>
            <a:solidFill>
              <a:srgbClr val="F3F6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8"/>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477" name="Google Shape;1477;p48"/>
          <p:cNvSpPr txBox="1"/>
          <p:nvPr/>
        </p:nvSpPr>
        <p:spPr>
          <a:xfrm>
            <a:off x="4484260" y="3539458"/>
            <a:ext cx="9319500" cy="1385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9000" u="none" cap="none" strike="noStrike">
                <a:solidFill>
                  <a:srgbClr val="0B1320"/>
                </a:solidFill>
                <a:latin typeface="Playfair Display Black"/>
                <a:ea typeface="Playfair Display Black"/>
                <a:cs typeface="Playfair Display Black"/>
                <a:sym typeface="Playfair Display Black"/>
              </a:rPr>
              <a:t>thank you!</a:t>
            </a:r>
            <a:endParaRPr/>
          </a:p>
        </p:txBody>
      </p:sp>
      <p:sp>
        <p:nvSpPr>
          <p:cNvPr id="1478" name="Google Shape;1478;p48"/>
          <p:cNvSpPr txBox="1"/>
          <p:nvPr/>
        </p:nvSpPr>
        <p:spPr>
          <a:xfrm>
            <a:off x="5969958" y="5282244"/>
            <a:ext cx="6348000" cy="5388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3500">
                <a:solidFill>
                  <a:srgbClr val="0B1320"/>
                </a:solidFill>
                <a:latin typeface="Roboto"/>
                <a:ea typeface="Roboto"/>
                <a:cs typeface="Roboto"/>
                <a:sym typeface="Roboto"/>
              </a:rPr>
              <a:t>That’s all from our side!!!</a:t>
            </a:r>
            <a:endParaRPr/>
          </a:p>
        </p:txBody>
      </p:sp>
      <p:grpSp>
        <p:nvGrpSpPr>
          <p:cNvPr id="1479" name="Google Shape;1479;p48"/>
          <p:cNvGrpSpPr/>
          <p:nvPr/>
        </p:nvGrpSpPr>
        <p:grpSpPr>
          <a:xfrm>
            <a:off x="8378227" y="7049528"/>
            <a:ext cx="406823" cy="408647"/>
            <a:chOff x="1813" y="0"/>
            <a:chExt cx="809173" cy="812800"/>
          </a:xfrm>
        </p:grpSpPr>
        <p:sp>
          <p:nvSpPr>
            <p:cNvPr id="1480" name="Google Shape;1480;p4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8"/>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82" name="Google Shape;1482;p48"/>
          <p:cNvGrpSpPr/>
          <p:nvPr/>
        </p:nvGrpSpPr>
        <p:grpSpPr>
          <a:xfrm>
            <a:off x="8941902" y="7049528"/>
            <a:ext cx="406823" cy="408647"/>
            <a:chOff x="1813" y="0"/>
            <a:chExt cx="809173" cy="812800"/>
          </a:xfrm>
        </p:grpSpPr>
        <p:sp>
          <p:nvSpPr>
            <p:cNvPr id="1483" name="Google Shape;1483;p4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8"/>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85" name="Google Shape;1485;p48"/>
          <p:cNvGrpSpPr/>
          <p:nvPr/>
        </p:nvGrpSpPr>
        <p:grpSpPr>
          <a:xfrm>
            <a:off x="9502949" y="7049528"/>
            <a:ext cx="406823" cy="408647"/>
            <a:chOff x="1813" y="0"/>
            <a:chExt cx="809173" cy="812800"/>
          </a:xfrm>
        </p:grpSpPr>
        <p:sp>
          <p:nvSpPr>
            <p:cNvPr id="1486" name="Google Shape;1486;p4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8"/>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88" name="Google Shape;1488;p48"/>
          <p:cNvGrpSpPr/>
          <p:nvPr/>
        </p:nvGrpSpPr>
        <p:grpSpPr>
          <a:xfrm>
            <a:off x="15248741" y="5672661"/>
            <a:ext cx="6078519" cy="7481254"/>
            <a:chOff x="0" y="0"/>
            <a:chExt cx="8104692" cy="9975005"/>
          </a:xfrm>
        </p:grpSpPr>
        <p:grpSp>
          <p:nvGrpSpPr>
            <p:cNvPr id="1489" name="Google Shape;1489;p48"/>
            <p:cNvGrpSpPr/>
            <p:nvPr/>
          </p:nvGrpSpPr>
          <p:grpSpPr>
            <a:xfrm>
              <a:off x="0" y="0"/>
              <a:ext cx="8104692" cy="9975005"/>
              <a:chOff x="0" y="0"/>
              <a:chExt cx="660400" cy="812800"/>
            </a:xfrm>
          </p:grpSpPr>
          <p:sp>
            <p:nvSpPr>
              <p:cNvPr id="1490" name="Google Shape;1490;p48"/>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8"/>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92" name="Google Shape;1492;p48"/>
            <p:cNvGrpSpPr/>
            <p:nvPr/>
          </p:nvGrpSpPr>
          <p:grpSpPr>
            <a:xfrm>
              <a:off x="473486" y="582752"/>
              <a:ext cx="7157719" cy="8809501"/>
              <a:chOff x="0" y="0"/>
              <a:chExt cx="660400" cy="812800"/>
            </a:xfrm>
          </p:grpSpPr>
          <p:sp>
            <p:nvSpPr>
              <p:cNvPr id="1493" name="Google Shape;1493;p48"/>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8"/>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95" name="Google Shape;1495;p48"/>
            <p:cNvGrpSpPr/>
            <p:nvPr/>
          </p:nvGrpSpPr>
          <p:grpSpPr>
            <a:xfrm>
              <a:off x="940916" y="1158050"/>
              <a:ext cx="6222860" cy="7658905"/>
              <a:chOff x="0" y="0"/>
              <a:chExt cx="660400" cy="812800"/>
            </a:xfrm>
          </p:grpSpPr>
          <p:sp>
            <p:nvSpPr>
              <p:cNvPr id="1496" name="Google Shape;1496;p48"/>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8"/>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1498" name="Google Shape;1498;p48"/>
          <p:cNvGrpSpPr/>
          <p:nvPr/>
        </p:nvGrpSpPr>
        <p:grpSpPr>
          <a:xfrm rot="10800000">
            <a:off x="-2349446" y="-3255996"/>
            <a:ext cx="6078519" cy="7481254"/>
            <a:chOff x="0" y="0"/>
            <a:chExt cx="8104692" cy="9975005"/>
          </a:xfrm>
        </p:grpSpPr>
        <p:grpSp>
          <p:nvGrpSpPr>
            <p:cNvPr id="1499" name="Google Shape;1499;p48"/>
            <p:cNvGrpSpPr/>
            <p:nvPr/>
          </p:nvGrpSpPr>
          <p:grpSpPr>
            <a:xfrm>
              <a:off x="0" y="0"/>
              <a:ext cx="8104692" cy="9975005"/>
              <a:chOff x="0" y="0"/>
              <a:chExt cx="660400" cy="812800"/>
            </a:xfrm>
          </p:grpSpPr>
          <p:sp>
            <p:nvSpPr>
              <p:cNvPr id="1500" name="Google Shape;1500;p48"/>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8"/>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02" name="Google Shape;1502;p48"/>
            <p:cNvGrpSpPr/>
            <p:nvPr/>
          </p:nvGrpSpPr>
          <p:grpSpPr>
            <a:xfrm>
              <a:off x="473486" y="582752"/>
              <a:ext cx="7157719" cy="8809501"/>
              <a:chOff x="0" y="0"/>
              <a:chExt cx="660400" cy="812800"/>
            </a:xfrm>
          </p:grpSpPr>
          <p:sp>
            <p:nvSpPr>
              <p:cNvPr id="1503" name="Google Shape;1503;p48"/>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8"/>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05" name="Google Shape;1505;p48"/>
            <p:cNvGrpSpPr/>
            <p:nvPr/>
          </p:nvGrpSpPr>
          <p:grpSpPr>
            <a:xfrm>
              <a:off x="940916" y="1158050"/>
              <a:ext cx="6222860" cy="7658905"/>
              <a:chOff x="0" y="0"/>
              <a:chExt cx="660400" cy="812800"/>
            </a:xfrm>
          </p:grpSpPr>
          <p:sp>
            <p:nvSpPr>
              <p:cNvPr id="1506" name="Google Shape;1506;p48"/>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8"/>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214" name="Shape 214"/>
        <p:cNvGrpSpPr/>
        <p:nvPr/>
      </p:nvGrpSpPr>
      <p:grpSpPr>
        <a:xfrm>
          <a:off x="0" y="0"/>
          <a:ext cx="0" cy="0"/>
          <a:chOff x="0" y="0"/>
          <a:chExt cx="0" cy="0"/>
        </a:xfrm>
      </p:grpSpPr>
      <p:sp>
        <p:nvSpPr>
          <p:cNvPr id="215" name="Google Shape;215;p16"/>
          <p:cNvSpPr txBox="1"/>
          <p:nvPr/>
        </p:nvSpPr>
        <p:spPr>
          <a:xfrm>
            <a:off x="2358599" y="1379482"/>
            <a:ext cx="4930500" cy="677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400">
                <a:solidFill>
                  <a:srgbClr val="0B1320"/>
                </a:solidFill>
                <a:latin typeface="Roboto"/>
                <a:ea typeface="Roboto"/>
                <a:cs typeface="Roboto"/>
                <a:sym typeface="Roboto"/>
              </a:rPr>
              <a:t>Introduction</a:t>
            </a:r>
            <a:endParaRPr sz="4400"/>
          </a:p>
        </p:txBody>
      </p:sp>
      <p:sp>
        <p:nvSpPr>
          <p:cNvPr id="216" name="Google Shape;216;p16"/>
          <p:cNvSpPr txBox="1"/>
          <p:nvPr/>
        </p:nvSpPr>
        <p:spPr>
          <a:xfrm>
            <a:off x="1077738" y="1280317"/>
            <a:ext cx="1365300" cy="7233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4699" u="none" cap="none" strike="noStrike">
                <a:solidFill>
                  <a:srgbClr val="0B1320"/>
                </a:solidFill>
                <a:latin typeface="Playfair Display Black"/>
                <a:ea typeface="Playfair Display Black"/>
                <a:cs typeface="Playfair Display Black"/>
                <a:sym typeface="Playfair Display Black"/>
              </a:rPr>
              <a:t>01.</a:t>
            </a:r>
            <a:endParaRPr sz="100"/>
          </a:p>
        </p:txBody>
      </p:sp>
      <p:sp>
        <p:nvSpPr>
          <p:cNvPr id="217" name="Google Shape;217;p16"/>
          <p:cNvSpPr txBox="1"/>
          <p:nvPr/>
        </p:nvSpPr>
        <p:spPr>
          <a:xfrm>
            <a:off x="7616607" y="1432729"/>
            <a:ext cx="1429500" cy="6774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4400" u="none" cap="none" strike="noStrike">
                <a:solidFill>
                  <a:srgbClr val="0B1320"/>
                </a:solidFill>
                <a:latin typeface="Playfair Display Black"/>
                <a:ea typeface="Playfair Display Black"/>
                <a:cs typeface="Playfair Display Black"/>
                <a:sym typeface="Playfair Display Black"/>
              </a:rPr>
              <a:t>0</a:t>
            </a:r>
            <a:r>
              <a:rPr lang="en-US" sz="4400">
                <a:solidFill>
                  <a:srgbClr val="0B1320"/>
                </a:solidFill>
                <a:latin typeface="Playfair Display Black"/>
                <a:ea typeface="Playfair Display Black"/>
                <a:cs typeface="Playfair Display Black"/>
                <a:sym typeface="Playfair Display Black"/>
              </a:rPr>
              <a:t>6</a:t>
            </a:r>
            <a:r>
              <a:rPr b="0" i="0" lang="en-US" sz="4400" u="none" cap="none" strike="noStrike">
                <a:solidFill>
                  <a:srgbClr val="0B1320"/>
                </a:solidFill>
                <a:latin typeface="Playfair Display Black"/>
                <a:ea typeface="Playfair Display Black"/>
                <a:cs typeface="Playfair Display Black"/>
                <a:sym typeface="Playfair Display Black"/>
              </a:rPr>
              <a:t>.</a:t>
            </a:r>
            <a:endParaRPr sz="4400"/>
          </a:p>
        </p:txBody>
      </p:sp>
      <p:sp>
        <p:nvSpPr>
          <p:cNvPr id="218" name="Google Shape;218;p16"/>
          <p:cNvSpPr txBox="1"/>
          <p:nvPr/>
        </p:nvSpPr>
        <p:spPr>
          <a:xfrm>
            <a:off x="1146761" y="2531690"/>
            <a:ext cx="1227300" cy="6774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4400" u="none" cap="none" strike="noStrike">
                <a:solidFill>
                  <a:srgbClr val="0B1320"/>
                </a:solidFill>
                <a:latin typeface="Playfair Display Black"/>
                <a:ea typeface="Playfair Display Black"/>
                <a:cs typeface="Playfair Display Black"/>
                <a:sym typeface="Playfair Display Black"/>
              </a:rPr>
              <a:t>02.</a:t>
            </a:r>
            <a:endParaRPr sz="4400"/>
          </a:p>
        </p:txBody>
      </p:sp>
      <p:sp>
        <p:nvSpPr>
          <p:cNvPr id="219" name="Google Shape;219;p16"/>
          <p:cNvSpPr txBox="1"/>
          <p:nvPr/>
        </p:nvSpPr>
        <p:spPr>
          <a:xfrm>
            <a:off x="7743647" y="3098690"/>
            <a:ext cx="1175400" cy="6774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4400" u="none" cap="none" strike="noStrike">
                <a:solidFill>
                  <a:srgbClr val="0B1320"/>
                </a:solidFill>
                <a:latin typeface="Playfair Display Black"/>
                <a:ea typeface="Playfair Display Black"/>
                <a:cs typeface="Playfair Display Black"/>
                <a:sym typeface="Playfair Display Black"/>
              </a:rPr>
              <a:t>0</a:t>
            </a:r>
            <a:r>
              <a:rPr lang="en-US" sz="4400">
                <a:solidFill>
                  <a:srgbClr val="0B1320"/>
                </a:solidFill>
                <a:latin typeface="Playfair Display Black"/>
                <a:ea typeface="Playfair Display Black"/>
                <a:cs typeface="Playfair Display Black"/>
                <a:sym typeface="Playfair Display Black"/>
              </a:rPr>
              <a:t>7</a:t>
            </a:r>
            <a:r>
              <a:rPr b="0" i="0" lang="en-US" sz="4400" u="none" cap="none" strike="noStrike">
                <a:solidFill>
                  <a:srgbClr val="0B1320"/>
                </a:solidFill>
                <a:latin typeface="Playfair Display Black"/>
                <a:ea typeface="Playfair Display Black"/>
                <a:cs typeface="Playfair Display Black"/>
                <a:sym typeface="Playfair Display Black"/>
              </a:rPr>
              <a:t>.</a:t>
            </a:r>
            <a:endParaRPr sz="4400"/>
          </a:p>
        </p:txBody>
      </p:sp>
      <p:sp>
        <p:nvSpPr>
          <p:cNvPr id="220" name="Google Shape;220;p16"/>
          <p:cNvSpPr txBox="1"/>
          <p:nvPr/>
        </p:nvSpPr>
        <p:spPr>
          <a:xfrm>
            <a:off x="1077756" y="3997864"/>
            <a:ext cx="1194000" cy="6774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4400" u="none" cap="none" strike="noStrike">
                <a:solidFill>
                  <a:srgbClr val="0B1320"/>
                </a:solidFill>
                <a:latin typeface="Playfair Display Black"/>
                <a:ea typeface="Playfair Display Black"/>
                <a:cs typeface="Playfair Display Black"/>
                <a:sym typeface="Playfair Display Black"/>
              </a:rPr>
              <a:t>03.</a:t>
            </a:r>
            <a:endParaRPr sz="4400"/>
          </a:p>
        </p:txBody>
      </p:sp>
      <p:sp>
        <p:nvSpPr>
          <p:cNvPr id="221" name="Google Shape;221;p16"/>
          <p:cNvSpPr txBox="1"/>
          <p:nvPr/>
        </p:nvSpPr>
        <p:spPr>
          <a:xfrm>
            <a:off x="7686190" y="4587664"/>
            <a:ext cx="1290300" cy="6774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0" i="0" lang="en-US" sz="4400" u="none" cap="none" strike="noStrike">
                <a:solidFill>
                  <a:srgbClr val="0B1320"/>
                </a:solidFill>
                <a:latin typeface="Playfair Display Black"/>
                <a:ea typeface="Playfair Display Black"/>
                <a:cs typeface="Playfair Display Black"/>
                <a:sym typeface="Playfair Display Black"/>
              </a:rPr>
              <a:t>0</a:t>
            </a:r>
            <a:r>
              <a:rPr lang="en-US" sz="4400">
                <a:solidFill>
                  <a:srgbClr val="0B1320"/>
                </a:solidFill>
                <a:latin typeface="Playfair Display Black"/>
                <a:ea typeface="Playfair Display Black"/>
                <a:cs typeface="Playfair Display Black"/>
                <a:sym typeface="Playfair Display Black"/>
              </a:rPr>
              <a:t>8</a:t>
            </a:r>
            <a:r>
              <a:rPr b="0" i="0" lang="en-US" sz="4400" u="none" cap="none" strike="noStrike">
                <a:solidFill>
                  <a:srgbClr val="0B1320"/>
                </a:solidFill>
                <a:latin typeface="Playfair Display Black"/>
                <a:ea typeface="Playfair Display Black"/>
                <a:cs typeface="Playfair Display Black"/>
                <a:sym typeface="Playfair Display Black"/>
              </a:rPr>
              <a:t>.</a:t>
            </a:r>
            <a:endParaRPr sz="4400"/>
          </a:p>
        </p:txBody>
      </p:sp>
      <p:cxnSp>
        <p:nvCxnSpPr>
          <p:cNvPr id="222" name="Google Shape;222;p16"/>
          <p:cNvCxnSpPr/>
          <p:nvPr/>
        </p:nvCxnSpPr>
        <p:spPr>
          <a:xfrm>
            <a:off x="3273949" y="9462624"/>
            <a:ext cx="13985400" cy="0"/>
          </a:xfrm>
          <a:prstGeom prst="straightConnector1">
            <a:avLst/>
          </a:prstGeom>
          <a:noFill/>
          <a:ln cap="flat" cmpd="sng" w="38100">
            <a:solidFill>
              <a:srgbClr val="0B1320"/>
            </a:solidFill>
            <a:prstDash val="solid"/>
            <a:round/>
            <a:headEnd len="sm" w="sm" type="none"/>
            <a:tailEnd len="sm" w="sm" type="none"/>
          </a:ln>
        </p:spPr>
      </p:cxnSp>
      <p:grpSp>
        <p:nvGrpSpPr>
          <p:cNvPr id="223" name="Google Shape;223;p16"/>
          <p:cNvGrpSpPr/>
          <p:nvPr/>
        </p:nvGrpSpPr>
        <p:grpSpPr>
          <a:xfrm>
            <a:off x="1029612" y="9258300"/>
            <a:ext cx="406823" cy="408647"/>
            <a:chOff x="1813" y="0"/>
            <a:chExt cx="809173" cy="812800"/>
          </a:xfrm>
        </p:grpSpPr>
        <p:sp>
          <p:nvSpPr>
            <p:cNvPr id="224" name="Google Shape;224;p1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6"/>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26" name="Google Shape;226;p16"/>
          <p:cNvGrpSpPr/>
          <p:nvPr/>
        </p:nvGrpSpPr>
        <p:grpSpPr>
          <a:xfrm>
            <a:off x="1593286" y="9258300"/>
            <a:ext cx="406823" cy="408647"/>
            <a:chOff x="1813" y="0"/>
            <a:chExt cx="809173" cy="812800"/>
          </a:xfrm>
        </p:grpSpPr>
        <p:sp>
          <p:nvSpPr>
            <p:cNvPr id="227" name="Google Shape;227;p1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6"/>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29" name="Google Shape;229;p16"/>
          <p:cNvGrpSpPr/>
          <p:nvPr/>
        </p:nvGrpSpPr>
        <p:grpSpPr>
          <a:xfrm>
            <a:off x="2154334" y="9258300"/>
            <a:ext cx="406823" cy="408647"/>
            <a:chOff x="1813" y="0"/>
            <a:chExt cx="809173" cy="812800"/>
          </a:xfrm>
        </p:grpSpPr>
        <p:sp>
          <p:nvSpPr>
            <p:cNvPr id="230" name="Google Shape;230;p16"/>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6"/>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32" name="Google Shape;232;p16"/>
          <p:cNvSpPr txBox="1"/>
          <p:nvPr/>
        </p:nvSpPr>
        <p:spPr>
          <a:xfrm>
            <a:off x="2357400" y="3997875"/>
            <a:ext cx="4143900" cy="1354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4400">
                <a:solidFill>
                  <a:srgbClr val="0B1320"/>
                </a:solidFill>
                <a:latin typeface="Roboto"/>
                <a:ea typeface="Roboto"/>
                <a:cs typeface="Roboto"/>
                <a:sym typeface="Roboto"/>
              </a:rPr>
              <a:t>Existing</a:t>
            </a:r>
            <a:r>
              <a:rPr lang="en-US" sz="4400">
                <a:solidFill>
                  <a:srgbClr val="0B1320"/>
                </a:solidFill>
                <a:latin typeface="Roboto"/>
                <a:ea typeface="Roboto"/>
                <a:cs typeface="Roboto"/>
                <a:sym typeface="Roboto"/>
              </a:rPr>
              <a:t> work &amp; Limitation</a:t>
            </a:r>
            <a:endParaRPr sz="4400"/>
          </a:p>
        </p:txBody>
      </p:sp>
      <p:sp>
        <p:nvSpPr>
          <p:cNvPr id="233" name="Google Shape;233;p16"/>
          <p:cNvSpPr txBox="1"/>
          <p:nvPr/>
        </p:nvSpPr>
        <p:spPr>
          <a:xfrm>
            <a:off x="2358606" y="2623957"/>
            <a:ext cx="4930500" cy="677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400">
                <a:solidFill>
                  <a:srgbClr val="0B1320"/>
                </a:solidFill>
                <a:latin typeface="Roboto"/>
                <a:ea typeface="Roboto"/>
                <a:cs typeface="Roboto"/>
                <a:sym typeface="Roboto"/>
              </a:rPr>
              <a:t>Literature Review</a:t>
            </a:r>
            <a:endParaRPr sz="4400"/>
          </a:p>
        </p:txBody>
      </p:sp>
      <p:sp>
        <p:nvSpPr>
          <p:cNvPr id="234" name="Google Shape;234;p16"/>
          <p:cNvSpPr txBox="1"/>
          <p:nvPr/>
        </p:nvSpPr>
        <p:spPr>
          <a:xfrm>
            <a:off x="8976506" y="3098705"/>
            <a:ext cx="4930500" cy="677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400">
                <a:solidFill>
                  <a:srgbClr val="0B1320"/>
                </a:solidFill>
                <a:latin typeface="Roboto"/>
                <a:ea typeface="Roboto"/>
                <a:cs typeface="Roboto"/>
                <a:sym typeface="Roboto"/>
              </a:rPr>
              <a:t>Module Description</a:t>
            </a:r>
            <a:endParaRPr sz="4400"/>
          </a:p>
        </p:txBody>
      </p:sp>
      <p:sp>
        <p:nvSpPr>
          <p:cNvPr id="235" name="Google Shape;235;p16"/>
          <p:cNvSpPr txBox="1"/>
          <p:nvPr/>
        </p:nvSpPr>
        <p:spPr>
          <a:xfrm>
            <a:off x="8976506" y="4331154"/>
            <a:ext cx="4930500" cy="1490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400">
                <a:solidFill>
                  <a:srgbClr val="0B1320"/>
                </a:solidFill>
                <a:latin typeface="Roboto"/>
                <a:ea typeface="Roboto"/>
                <a:cs typeface="Roboto"/>
                <a:sym typeface="Roboto"/>
              </a:rPr>
              <a:t>Implementation of Code</a:t>
            </a:r>
            <a:endParaRPr sz="4400"/>
          </a:p>
        </p:txBody>
      </p:sp>
      <p:grpSp>
        <p:nvGrpSpPr>
          <p:cNvPr id="236" name="Google Shape;236;p16"/>
          <p:cNvGrpSpPr/>
          <p:nvPr/>
        </p:nvGrpSpPr>
        <p:grpSpPr>
          <a:xfrm>
            <a:off x="15131637" y="-3019570"/>
            <a:ext cx="5858410" cy="7210351"/>
            <a:chOff x="0" y="0"/>
            <a:chExt cx="7811213" cy="9613801"/>
          </a:xfrm>
        </p:grpSpPr>
        <p:grpSp>
          <p:nvGrpSpPr>
            <p:cNvPr id="237" name="Google Shape;237;p16"/>
            <p:cNvGrpSpPr/>
            <p:nvPr/>
          </p:nvGrpSpPr>
          <p:grpSpPr>
            <a:xfrm rot="10800000">
              <a:off x="0" y="0"/>
              <a:ext cx="7811213" cy="9613801"/>
              <a:chOff x="0" y="0"/>
              <a:chExt cx="660400" cy="812800"/>
            </a:xfrm>
          </p:grpSpPr>
          <p:sp>
            <p:nvSpPr>
              <p:cNvPr id="238" name="Google Shape;238;p1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6"/>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0" name="Google Shape;240;p16"/>
            <p:cNvGrpSpPr/>
            <p:nvPr/>
          </p:nvGrpSpPr>
          <p:grpSpPr>
            <a:xfrm rot="10800000">
              <a:off x="456341" y="561650"/>
              <a:ext cx="6898532" cy="8490500"/>
              <a:chOff x="0" y="0"/>
              <a:chExt cx="660400" cy="812800"/>
            </a:xfrm>
          </p:grpSpPr>
          <p:sp>
            <p:nvSpPr>
              <p:cNvPr id="241" name="Google Shape;241;p1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6"/>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3" name="Google Shape;243;p16"/>
            <p:cNvGrpSpPr/>
            <p:nvPr/>
          </p:nvGrpSpPr>
          <p:grpSpPr>
            <a:xfrm rot="10800000">
              <a:off x="906844" y="1116116"/>
              <a:ext cx="5997524" cy="7381569"/>
              <a:chOff x="0" y="0"/>
              <a:chExt cx="660400" cy="812800"/>
            </a:xfrm>
          </p:grpSpPr>
          <p:sp>
            <p:nvSpPr>
              <p:cNvPr id="244" name="Google Shape;244;p16"/>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6"/>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246" name="Google Shape;246;p16"/>
          <p:cNvSpPr txBox="1"/>
          <p:nvPr/>
        </p:nvSpPr>
        <p:spPr>
          <a:xfrm>
            <a:off x="2271750" y="5692650"/>
            <a:ext cx="4143900" cy="1539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US" sz="4400">
                <a:solidFill>
                  <a:srgbClr val="0B1320"/>
                </a:solidFill>
                <a:latin typeface="Roboto"/>
                <a:ea typeface="Roboto"/>
                <a:cs typeface="Roboto"/>
                <a:sym typeface="Roboto"/>
              </a:rPr>
              <a:t>Proposed work &amp; Methodology</a:t>
            </a:r>
            <a:endParaRPr sz="4400">
              <a:solidFill>
                <a:schemeClr val="dk1"/>
              </a:solidFill>
            </a:endParaRPr>
          </a:p>
        </p:txBody>
      </p:sp>
      <p:sp>
        <p:nvSpPr>
          <p:cNvPr id="247" name="Google Shape;247;p16"/>
          <p:cNvSpPr txBox="1"/>
          <p:nvPr/>
        </p:nvSpPr>
        <p:spPr>
          <a:xfrm>
            <a:off x="2308050" y="7319275"/>
            <a:ext cx="4915200" cy="1539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US" sz="4400">
                <a:solidFill>
                  <a:srgbClr val="0B1320"/>
                </a:solidFill>
                <a:latin typeface="Roboto"/>
                <a:ea typeface="Roboto"/>
                <a:cs typeface="Roboto"/>
                <a:sym typeface="Roboto"/>
              </a:rPr>
              <a:t>Novelty &amp; Requirements</a:t>
            </a:r>
            <a:endParaRPr sz="4400">
              <a:solidFill>
                <a:schemeClr val="dk1"/>
              </a:solidFill>
            </a:endParaRPr>
          </a:p>
        </p:txBody>
      </p:sp>
      <p:sp>
        <p:nvSpPr>
          <p:cNvPr id="248" name="Google Shape;248;p16"/>
          <p:cNvSpPr txBox="1"/>
          <p:nvPr/>
        </p:nvSpPr>
        <p:spPr>
          <a:xfrm>
            <a:off x="1029600" y="5853349"/>
            <a:ext cx="1290300" cy="861900"/>
          </a:xfrm>
          <a:prstGeom prst="rect">
            <a:avLst/>
          </a:prstGeom>
          <a:noFill/>
          <a:ln>
            <a:noFill/>
          </a:ln>
        </p:spPr>
        <p:txBody>
          <a:bodyPr anchorCtr="0" anchor="t" bIns="91425" lIns="91425" spcFirstLastPara="1" rIns="91425" wrap="square" tIns="91425">
            <a:spAutoFit/>
          </a:bodyPr>
          <a:lstStyle/>
          <a:p>
            <a:pPr indent="0" lvl="0" marL="0" rtl="0" algn="ctr">
              <a:lnSpc>
                <a:spcPct val="140006"/>
              </a:lnSpc>
              <a:spcBef>
                <a:spcPts val="0"/>
              </a:spcBef>
              <a:spcAft>
                <a:spcPts val="0"/>
              </a:spcAft>
              <a:buNone/>
            </a:pPr>
            <a:r>
              <a:rPr lang="en-US" sz="4400">
                <a:solidFill>
                  <a:srgbClr val="0B1320"/>
                </a:solidFill>
                <a:latin typeface="Playfair Display Black"/>
                <a:ea typeface="Playfair Display Black"/>
                <a:cs typeface="Playfair Display Black"/>
                <a:sym typeface="Playfair Display Black"/>
              </a:rPr>
              <a:t>04.</a:t>
            </a:r>
            <a:endParaRPr sz="4400">
              <a:solidFill>
                <a:schemeClr val="dk1"/>
              </a:solidFill>
            </a:endParaRPr>
          </a:p>
        </p:txBody>
      </p:sp>
      <p:sp>
        <p:nvSpPr>
          <p:cNvPr id="249" name="Google Shape;249;p16"/>
          <p:cNvSpPr txBox="1"/>
          <p:nvPr/>
        </p:nvSpPr>
        <p:spPr>
          <a:xfrm>
            <a:off x="8833675" y="1221000"/>
            <a:ext cx="6706500" cy="1539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US" sz="4400">
                <a:solidFill>
                  <a:srgbClr val="0B1320"/>
                </a:solidFill>
                <a:latin typeface="Roboto"/>
                <a:ea typeface="Roboto"/>
                <a:cs typeface="Roboto"/>
                <a:sym typeface="Roboto"/>
              </a:rPr>
              <a:t>Overall System Architecture Diagram</a:t>
            </a:r>
            <a:endParaRPr sz="4400">
              <a:solidFill>
                <a:schemeClr val="dk1"/>
              </a:solidFill>
            </a:endParaRPr>
          </a:p>
        </p:txBody>
      </p:sp>
      <p:sp>
        <p:nvSpPr>
          <p:cNvPr id="250" name="Google Shape;250;p16"/>
          <p:cNvSpPr txBox="1"/>
          <p:nvPr/>
        </p:nvSpPr>
        <p:spPr>
          <a:xfrm>
            <a:off x="1028400" y="7555813"/>
            <a:ext cx="1365300" cy="861900"/>
          </a:xfrm>
          <a:prstGeom prst="rect">
            <a:avLst/>
          </a:prstGeom>
          <a:noFill/>
          <a:ln>
            <a:noFill/>
          </a:ln>
        </p:spPr>
        <p:txBody>
          <a:bodyPr anchorCtr="0" anchor="t" bIns="91425" lIns="91425" spcFirstLastPara="1" rIns="91425" wrap="square" tIns="91425">
            <a:spAutoFit/>
          </a:bodyPr>
          <a:lstStyle/>
          <a:p>
            <a:pPr indent="0" lvl="0" marL="0" rtl="0" algn="ctr">
              <a:lnSpc>
                <a:spcPct val="140006"/>
              </a:lnSpc>
              <a:spcBef>
                <a:spcPts val="0"/>
              </a:spcBef>
              <a:spcAft>
                <a:spcPts val="0"/>
              </a:spcAft>
              <a:buNone/>
            </a:pPr>
            <a:r>
              <a:rPr lang="en-US" sz="4400">
                <a:solidFill>
                  <a:srgbClr val="0B1320"/>
                </a:solidFill>
                <a:latin typeface="Playfair Display Black"/>
                <a:ea typeface="Playfair Display Black"/>
                <a:cs typeface="Playfair Display Black"/>
                <a:sym typeface="Playfair Display Black"/>
              </a:rPr>
              <a:t>05.</a:t>
            </a:r>
            <a:endParaRPr sz="4400">
              <a:solidFill>
                <a:schemeClr val="dk1"/>
              </a:solidFill>
            </a:endParaRPr>
          </a:p>
        </p:txBody>
      </p:sp>
      <p:sp>
        <p:nvSpPr>
          <p:cNvPr id="251" name="Google Shape;251;p16"/>
          <p:cNvSpPr txBox="1"/>
          <p:nvPr/>
        </p:nvSpPr>
        <p:spPr>
          <a:xfrm>
            <a:off x="8976500" y="5997450"/>
            <a:ext cx="4292400" cy="1539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US" sz="4400">
                <a:solidFill>
                  <a:srgbClr val="0B1320"/>
                </a:solidFill>
                <a:latin typeface="Roboto"/>
                <a:ea typeface="Roboto"/>
                <a:cs typeface="Roboto"/>
                <a:sym typeface="Roboto"/>
              </a:rPr>
              <a:t>Input / Output of Code</a:t>
            </a:r>
            <a:endParaRPr sz="4400">
              <a:solidFill>
                <a:schemeClr val="dk1"/>
              </a:solidFill>
            </a:endParaRPr>
          </a:p>
        </p:txBody>
      </p:sp>
      <p:sp>
        <p:nvSpPr>
          <p:cNvPr id="252" name="Google Shape;252;p16"/>
          <p:cNvSpPr txBox="1"/>
          <p:nvPr/>
        </p:nvSpPr>
        <p:spPr>
          <a:xfrm>
            <a:off x="7717700" y="6336150"/>
            <a:ext cx="1227300" cy="861900"/>
          </a:xfrm>
          <a:prstGeom prst="rect">
            <a:avLst/>
          </a:prstGeom>
          <a:noFill/>
          <a:ln>
            <a:noFill/>
          </a:ln>
        </p:spPr>
        <p:txBody>
          <a:bodyPr anchorCtr="0" anchor="t" bIns="91425" lIns="91425" spcFirstLastPara="1" rIns="91425" wrap="square" tIns="91425">
            <a:spAutoFit/>
          </a:bodyPr>
          <a:lstStyle/>
          <a:p>
            <a:pPr indent="0" lvl="0" marL="0" rtl="0" algn="ctr">
              <a:lnSpc>
                <a:spcPct val="140006"/>
              </a:lnSpc>
              <a:spcBef>
                <a:spcPts val="0"/>
              </a:spcBef>
              <a:spcAft>
                <a:spcPts val="0"/>
              </a:spcAft>
              <a:buNone/>
            </a:pPr>
            <a:r>
              <a:rPr lang="en-US" sz="4400">
                <a:solidFill>
                  <a:srgbClr val="0B1320"/>
                </a:solidFill>
                <a:latin typeface="Playfair Display Black"/>
                <a:ea typeface="Playfair Display Black"/>
                <a:cs typeface="Playfair Display Black"/>
                <a:sym typeface="Playfair Display Black"/>
              </a:rPr>
              <a:t>09.</a:t>
            </a:r>
            <a:endParaRPr sz="4400">
              <a:solidFill>
                <a:schemeClr val="dk1"/>
              </a:solidFill>
            </a:endParaRPr>
          </a:p>
        </p:txBody>
      </p:sp>
      <p:sp>
        <p:nvSpPr>
          <p:cNvPr id="253" name="Google Shape;253;p16"/>
          <p:cNvSpPr txBox="1"/>
          <p:nvPr/>
        </p:nvSpPr>
        <p:spPr>
          <a:xfrm>
            <a:off x="470550" y="85625"/>
            <a:ext cx="13985400" cy="923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6000">
                <a:solidFill>
                  <a:srgbClr val="0B1320"/>
                </a:solidFill>
                <a:latin typeface="Playfair Display Black"/>
                <a:ea typeface="Playfair Display Black"/>
                <a:cs typeface="Playfair Display Black"/>
                <a:sym typeface="Playfair Display Black"/>
              </a:rPr>
              <a:t>T</a:t>
            </a:r>
            <a:r>
              <a:rPr b="0" i="0" lang="en-US" sz="6000" u="none" cap="none" strike="noStrike">
                <a:solidFill>
                  <a:srgbClr val="0B1320"/>
                </a:solidFill>
                <a:latin typeface="Playfair Display Black"/>
                <a:ea typeface="Playfair Display Black"/>
                <a:cs typeface="Playfair Display Black"/>
                <a:sym typeface="Playfair Display Black"/>
              </a:rPr>
              <a:t>able of </a:t>
            </a:r>
            <a:r>
              <a:rPr lang="en-US" sz="6000">
                <a:solidFill>
                  <a:srgbClr val="0B1320"/>
                </a:solidFill>
                <a:latin typeface="Playfair Display Black"/>
                <a:ea typeface="Playfair Display Black"/>
                <a:cs typeface="Playfair Display Black"/>
                <a:sym typeface="Playfair Display Black"/>
              </a:rPr>
              <a:t>C</a:t>
            </a:r>
            <a:r>
              <a:rPr b="0" i="0" lang="en-US" sz="6000" u="none" cap="none" strike="noStrike">
                <a:solidFill>
                  <a:srgbClr val="0B1320"/>
                </a:solidFill>
                <a:latin typeface="Playfair Display Black"/>
                <a:ea typeface="Playfair Display Black"/>
                <a:cs typeface="Playfair Display Black"/>
                <a:sym typeface="Playfair Display Black"/>
              </a:rPr>
              <a:t>ontents</a:t>
            </a:r>
            <a:endParaRPr sz="6000"/>
          </a:p>
        </p:txBody>
      </p:sp>
      <p:sp>
        <p:nvSpPr>
          <p:cNvPr id="254" name="Google Shape;254;p16"/>
          <p:cNvSpPr txBox="1"/>
          <p:nvPr/>
        </p:nvSpPr>
        <p:spPr>
          <a:xfrm>
            <a:off x="8976500" y="7826250"/>
            <a:ext cx="4292400" cy="861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US" sz="4400">
                <a:solidFill>
                  <a:srgbClr val="0B1320"/>
                </a:solidFill>
                <a:latin typeface="Roboto"/>
                <a:ea typeface="Roboto"/>
                <a:cs typeface="Roboto"/>
                <a:sym typeface="Roboto"/>
              </a:rPr>
              <a:t>Future Work</a:t>
            </a:r>
            <a:endParaRPr sz="4400">
              <a:solidFill>
                <a:schemeClr val="dk1"/>
              </a:solidFill>
            </a:endParaRPr>
          </a:p>
        </p:txBody>
      </p:sp>
      <p:sp>
        <p:nvSpPr>
          <p:cNvPr id="255" name="Google Shape;255;p16"/>
          <p:cNvSpPr txBox="1"/>
          <p:nvPr/>
        </p:nvSpPr>
        <p:spPr>
          <a:xfrm>
            <a:off x="7717700" y="7783950"/>
            <a:ext cx="1227300" cy="861900"/>
          </a:xfrm>
          <a:prstGeom prst="rect">
            <a:avLst/>
          </a:prstGeom>
          <a:noFill/>
          <a:ln>
            <a:noFill/>
          </a:ln>
        </p:spPr>
        <p:txBody>
          <a:bodyPr anchorCtr="0" anchor="t" bIns="91425" lIns="91425" spcFirstLastPara="1" rIns="91425" wrap="square" tIns="91425">
            <a:spAutoFit/>
          </a:bodyPr>
          <a:lstStyle/>
          <a:p>
            <a:pPr indent="0" lvl="0" marL="0" rtl="0" algn="ctr">
              <a:lnSpc>
                <a:spcPct val="140006"/>
              </a:lnSpc>
              <a:spcBef>
                <a:spcPts val="0"/>
              </a:spcBef>
              <a:spcAft>
                <a:spcPts val="0"/>
              </a:spcAft>
              <a:buNone/>
            </a:pPr>
            <a:r>
              <a:rPr lang="en-US" sz="4400">
                <a:solidFill>
                  <a:srgbClr val="0B1320"/>
                </a:solidFill>
                <a:latin typeface="Playfair Display Black"/>
                <a:ea typeface="Playfair Display Black"/>
                <a:cs typeface="Playfair Display Black"/>
                <a:sym typeface="Playfair Display Black"/>
              </a:rPr>
              <a:t>10</a:t>
            </a:r>
            <a:r>
              <a:rPr lang="en-US" sz="4400">
                <a:solidFill>
                  <a:srgbClr val="0B1320"/>
                </a:solidFill>
                <a:latin typeface="Playfair Display Black"/>
                <a:ea typeface="Playfair Display Black"/>
                <a:cs typeface="Playfair Display Black"/>
                <a:sym typeface="Playfair Display Black"/>
              </a:rPr>
              <a:t>.</a:t>
            </a:r>
            <a:endParaRPr sz="44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259" name="Shape 259"/>
        <p:cNvGrpSpPr/>
        <p:nvPr/>
      </p:nvGrpSpPr>
      <p:grpSpPr>
        <a:xfrm>
          <a:off x="0" y="0"/>
          <a:ext cx="0" cy="0"/>
          <a:chOff x="0" y="0"/>
          <a:chExt cx="0" cy="0"/>
        </a:xfrm>
      </p:grpSpPr>
      <p:grpSp>
        <p:nvGrpSpPr>
          <p:cNvPr id="260" name="Google Shape;260;p17"/>
          <p:cNvGrpSpPr/>
          <p:nvPr/>
        </p:nvGrpSpPr>
        <p:grpSpPr>
          <a:xfrm>
            <a:off x="463925" y="0"/>
            <a:ext cx="17613581" cy="10286985"/>
            <a:chOff x="0" y="-38100"/>
            <a:chExt cx="4274726" cy="2205567"/>
          </a:xfrm>
        </p:grpSpPr>
        <p:sp>
          <p:nvSpPr>
            <p:cNvPr id="261" name="Google Shape;261;p17"/>
            <p:cNvSpPr/>
            <p:nvPr/>
          </p:nvSpPr>
          <p:spPr>
            <a:xfrm>
              <a:off x="0" y="0"/>
              <a:ext cx="4274726" cy="2167467"/>
            </a:xfrm>
            <a:custGeom>
              <a:rect b="b" l="l" r="r" t="t"/>
              <a:pathLst>
                <a:path extrusionOk="0" h="2167467" w="4274726">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0B13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7"/>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63" name="Google Shape;263;p17"/>
          <p:cNvSpPr txBox="1"/>
          <p:nvPr/>
        </p:nvSpPr>
        <p:spPr>
          <a:xfrm>
            <a:off x="3766200" y="385800"/>
            <a:ext cx="10741800" cy="1416000"/>
          </a:xfrm>
          <a:prstGeom prst="rect">
            <a:avLst/>
          </a:prstGeom>
          <a:noFill/>
          <a:ln>
            <a:noFill/>
          </a:ln>
        </p:spPr>
        <p:txBody>
          <a:bodyPr anchorCtr="0" anchor="t" bIns="0" lIns="0" spcFirstLastPara="1" rIns="0" wrap="square" tIns="0">
            <a:spAutoFit/>
          </a:bodyPr>
          <a:lstStyle/>
          <a:p>
            <a:pPr indent="-812800" lvl="0" marL="457200" marR="0" rtl="0" algn="r">
              <a:lnSpc>
                <a:spcPct val="120000"/>
              </a:lnSpc>
              <a:spcBef>
                <a:spcPts val="0"/>
              </a:spcBef>
              <a:spcAft>
                <a:spcPts val="0"/>
              </a:spcAft>
              <a:buClr>
                <a:srgbClr val="F3F6FA"/>
              </a:buClr>
              <a:buSzPts val="9200"/>
              <a:buFont typeface="Playfair Display Black"/>
              <a:buAutoNum type="arabicPeriod"/>
            </a:pPr>
            <a:r>
              <a:rPr lang="en-US" sz="9200">
                <a:solidFill>
                  <a:srgbClr val="F3F6FA"/>
                </a:solidFill>
                <a:latin typeface="Playfair Display Black"/>
                <a:ea typeface="Playfair Display Black"/>
                <a:cs typeface="Playfair Display Black"/>
                <a:sym typeface="Playfair Display Black"/>
              </a:rPr>
              <a:t>INTRODUCTION</a:t>
            </a:r>
            <a:endParaRPr sz="200"/>
          </a:p>
        </p:txBody>
      </p:sp>
      <p:grpSp>
        <p:nvGrpSpPr>
          <p:cNvPr id="264" name="Google Shape;264;p17"/>
          <p:cNvGrpSpPr/>
          <p:nvPr/>
        </p:nvGrpSpPr>
        <p:grpSpPr>
          <a:xfrm>
            <a:off x="-5368515" y="8793895"/>
            <a:ext cx="6999656" cy="8614961"/>
            <a:chOff x="0" y="0"/>
            <a:chExt cx="9332874" cy="11486614"/>
          </a:xfrm>
        </p:grpSpPr>
        <p:grpSp>
          <p:nvGrpSpPr>
            <p:cNvPr id="265" name="Google Shape;265;p17"/>
            <p:cNvGrpSpPr/>
            <p:nvPr/>
          </p:nvGrpSpPr>
          <p:grpSpPr>
            <a:xfrm>
              <a:off x="0" y="0"/>
              <a:ext cx="9332874" cy="11486614"/>
              <a:chOff x="0" y="0"/>
              <a:chExt cx="660400" cy="812800"/>
            </a:xfrm>
          </p:grpSpPr>
          <p:sp>
            <p:nvSpPr>
              <p:cNvPr id="266" name="Google Shape;266;p17"/>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7"/>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8" name="Google Shape;268;p17"/>
            <p:cNvGrpSpPr/>
            <p:nvPr/>
          </p:nvGrpSpPr>
          <p:grpSpPr>
            <a:xfrm>
              <a:off x="545238" y="671062"/>
              <a:ext cx="8242398" cy="10144490"/>
              <a:chOff x="0" y="0"/>
              <a:chExt cx="660400" cy="812800"/>
            </a:xfrm>
          </p:grpSpPr>
          <p:sp>
            <p:nvSpPr>
              <p:cNvPr id="269" name="Google Shape;269;p17"/>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7"/>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1" name="Google Shape;271;p17"/>
            <p:cNvGrpSpPr/>
            <p:nvPr/>
          </p:nvGrpSpPr>
          <p:grpSpPr>
            <a:xfrm>
              <a:off x="1083502" y="1333541"/>
              <a:ext cx="7165870" cy="8819533"/>
              <a:chOff x="0" y="0"/>
              <a:chExt cx="660400" cy="812800"/>
            </a:xfrm>
          </p:grpSpPr>
          <p:sp>
            <p:nvSpPr>
              <p:cNvPr id="272" name="Google Shape;272;p17"/>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7"/>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cxnSp>
        <p:nvCxnSpPr>
          <p:cNvPr id="274" name="Google Shape;274;p17"/>
          <p:cNvCxnSpPr/>
          <p:nvPr/>
        </p:nvCxnSpPr>
        <p:spPr>
          <a:xfrm>
            <a:off x="4370814" y="1801809"/>
            <a:ext cx="9799800" cy="0"/>
          </a:xfrm>
          <a:prstGeom prst="straightConnector1">
            <a:avLst/>
          </a:prstGeom>
          <a:noFill/>
          <a:ln cap="flat" cmpd="sng" w="38100">
            <a:solidFill>
              <a:srgbClr val="F3F6FA"/>
            </a:solidFill>
            <a:prstDash val="solid"/>
            <a:round/>
            <a:headEnd len="sm" w="sm" type="none"/>
            <a:tailEnd len="sm" w="sm" type="none"/>
          </a:ln>
        </p:spPr>
      </p:cxnSp>
      <p:grpSp>
        <p:nvGrpSpPr>
          <p:cNvPr id="275" name="Google Shape;275;p17"/>
          <p:cNvGrpSpPr/>
          <p:nvPr/>
        </p:nvGrpSpPr>
        <p:grpSpPr>
          <a:xfrm>
            <a:off x="15226010" y="2079760"/>
            <a:ext cx="406823" cy="408647"/>
            <a:chOff x="1813" y="0"/>
            <a:chExt cx="809173" cy="812800"/>
          </a:xfrm>
        </p:grpSpPr>
        <p:sp>
          <p:nvSpPr>
            <p:cNvPr id="276" name="Google Shape;276;p1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7"/>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78" name="Google Shape;278;p17"/>
          <p:cNvSpPr txBox="1"/>
          <p:nvPr/>
        </p:nvSpPr>
        <p:spPr>
          <a:xfrm>
            <a:off x="1131950" y="2079750"/>
            <a:ext cx="15528900" cy="7779900"/>
          </a:xfrm>
          <a:prstGeom prst="rect">
            <a:avLst/>
          </a:prstGeom>
          <a:solidFill>
            <a:schemeClr val="dk1"/>
          </a:solidFill>
          <a:ln>
            <a:noFill/>
          </a:ln>
        </p:spPr>
        <p:txBody>
          <a:bodyPr anchorCtr="0" anchor="t" bIns="91425" lIns="91425" spcFirstLastPara="1" rIns="91425" wrap="square" tIns="91425">
            <a:noAutofit/>
          </a:bodyPr>
          <a:lstStyle/>
          <a:p>
            <a:pPr indent="-412750" lvl="0" marL="457200" rtl="0" algn="l">
              <a:lnSpc>
                <a:spcPct val="115000"/>
              </a:lnSpc>
              <a:spcBef>
                <a:spcPts val="1500"/>
              </a:spcBef>
              <a:spcAft>
                <a:spcPts val="0"/>
              </a:spcAft>
              <a:buClr>
                <a:schemeClr val="lt1"/>
              </a:buClr>
              <a:buSzPts val="2900"/>
              <a:buFont typeface="Roboto"/>
              <a:buChar char="➔"/>
            </a:pPr>
            <a:r>
              <a:rPr lang="en-US" sz="2900">
                <a:solidFill>
                  <a:schemeClr val="lt1"/>
                </a:solidFill>
                <a:latin typeface="Roboto"/>
                <a:ea typeface="Roboto"/>
                <a:cs typeface="Roboto"/>
                <a:sym typeface="Roboto"/>
              </a:rPr>
              <a:t>Globally, there are at least 2.2 billion people with near or distant vision impairment.</a:t>
            </a:r>
            <a:endParaRPr sz="2900">
              <a:solidFill>
                <a:schemeClr val="lt1"/>
              </a:solidFill>
              <a:latin typeface="Roboto"/>
              <a:ea typeface="Roboto"/>
              <a:cs typeface="Roboto"/>
              <a:sym typeface="Roboto"/>
            </a:endParaRPr>
          </a:p>
          <a:p>
            <a:pPr indent="-412750" lvl="0" marL="457200" rtl="0" algn="l">
              <a:lnSpc>
                <a:spcPct val="115000"/>
              </a:lnSpc>
              <a:spcBef>
                <a:spcPts val="0"/>
              </a:spcBef>
              <a:spcAft>
                <a:spcPts val="0"/>
              </a:spcAft>
              <a:buClr>
                <a:schemeClr val="lt1"/>
              </a:buClr>
              <a:buSzPts val="2900"/>
              <a:buFont typeface="Roboto"/>
              <a:buChar char="➔"/>
            </a:pPr>
            <a:r>
              <a:rPr lang="en-US" sz="2900">
                <a:solidFill>
                  <a:schemeClr val="lt1"/>
                </a:solidFill>
                <a:latin typeface="Roboto"/>
                <a:ea typeface="Roboto"/>
                <a:cs typeface="Roboto"/>
                <a:sym typeface="Roboto"/>
              </a:rPr>
              <a:t>In India, there are 9.3 million visually impaired people, including 2,70,000 blind children.</a:t>
            </a:r>
            <a:endParaRPr sz="2900">
              <a:solidFill>
                <a:schemeClr val="lt1"/>
              </a:solidFill>
              <a:latin typeface="Roboto"/>
              <a:ea typeface="Roboto"/>
              <a:cs typeface="Roboto"/>
              <a:sym typeface="Roboto"/>
            </a:endParaRPr>
          </a:p>
          <a:p>
            <a:pPr indent="-412750" lvl="0" marL="457200" rtl="0" algn="l">
              <a:lnSpc>
                <a:spcPct val="115000"/>
              </a:lnSpc>
              <a:spcBef>
                <a:spcPts val="0"/>
              </a:spcBef>
              <a:spcAft>
                <a:spcPts val="0"/>
              </a:spcAft>
              <a:buClr>
                <a:schemeClr val="lt1"/>
              </a:buClr>
              <a:buSzPts val="2900"/>
              <a:buFont typeface="Roboto"/>
              <a:buChar char="➔"/>
            </a:pPr>
            <a:r>
              <a:rPr lang="en-US" sz="2900">
                <a:solidFill>
                  <a:schemeClr val="lt1"/>
                </a:solidFill>
                <a:latin typeface="Roboto"/>
                <a:ea typeface="Roboto"/>
                <a:cs typeface="Roboto"/>
                <a:sym typeface="Roboto"/>
              </a:rPr>
              <a:t>Devices used by the blind to navigate are not sufficiently accessible since they primarily rely on infrastructural needs.</a:t>
            </a:r>
            <a:endParaRPr sz="2900">
              <a:solidFill>
                <a:schemeClr val="lt1"/>
              </a:solidFill>
              <a:latin typeface="Roboto"/>
              <a:ea typeface="Roboto"/>
              <a:cs typeface="Roboto"/>
              <a:sym typeface="Roboto"/>
            </a:endParaRPr>
          </a:p>
          <a:p>
            <a:pPr indent="-412750" lvl="0" marL="457200" rtl="0" algn="l">
              <a:lnSpc>
                <a:spcPct val="115000"/>
              </a:lnSpc>
              <a:spcBef>
                <a:spcPts val="0"/>
              </a:spcBef>
              <a:spcAft>
                <a:spcPts val="0"/>
              </a:spcAft>
              <a:buClr>
                <a:schemeClr val="lt1"/>
              </a:buClr>
              <a:buSzPts val="2900"/>
              <a:buFont typeface="Roboto"/>
              <a:buChar char="➔"/>
            </a:pPr>
            <a:r>
              <a:rPr lang="en-US" sz="2900">
                <a:solidFill>
                  <a:schemeClr val="lt1"/>
                </a:solidFill>
                <a:latin typeface="Roboto"/>
                <a:ea typeface="Roboto"/>
                <a:cs typeface="Roboto"/>
                <a:sym typeface="Roboto"/>
              </a:rPr>
              <a:t>Blind people face challenges in finding their way through rooms or along varied travel routes.</a:t>
            </a:r>
            <a:endParaRPr sz="2900">
              <a:solidFill>
                <a:schemeClr val="lt1"/>
              </a:solidFill>
              <a:latin typeface="Roboto"/>
              <a:ea typeface="Roboto"/>
              <a:cs typeface="Roboto"/>
              <a:sym typeface="Roboto"/>
            </a:endParaRPr>
          </a:p>
          <a:p>
            <a:pPr indent="-412750" lvl="0" marL="457200" rtl="0" algn="l">
              <a:lnSpc>
                <a:spcPct val="115000"/>
              </a:lnSpc>
              <a:spcBef>
                <a:spcPts val="0"/>
              </a:spcBef>
              <a:spcAft>
                <a:spcPts val="0"/>
              </a:spcAft>
              <a:buClr>
                <a:schemeClr val="lt1"/>
              </a:buClr>
              <a:buSzPts val="2900"/>
              <a:buFont typeface="Roboto"/>
              <a:buChar char="➔"/>
            </a:pPr>
            <a:r>
              <a:rPr lang="en-US" sz="2900">
                <a:solidFill>
                  <a:schemeClr val="lt1"/>
                </a:solidFill>
                <a:latin typeface="Roboto"/>
                <a:ea typeface="Roboto"/>
                <a:cs typeface="Roboto"/>
                <a:sym typeface="Roboto"/>
              </a:rPr>
              <a:t>People who are blind or partially sighted deal with numerous issues every day and are constrained in practically every area of their existence, including movement and judgment.</a:t>
            </a:r>
            <a:endParaRPr sz="2900">
              <a:solidFill>
                <a:schemeClr val="lt1"/>
              </a:solidFill>
              <a:latin typeface="Roboto"/>
              <a:ea typeface="Roboto"/>
              <a:cs typeface="Roboto"/>
              <a:sym typeface="Roboto"/>
            </a:endParaRPr>
          </a:p>
          <a:p>
            <a:pPr indent="-412750" lvl="0" marL="457200" rtl="0" algn="l">
              <a:lnSpc>
                <a:spcPct val="115000"/>
              </a:lnSpc>
              <a:spcBef>
                <a:spcPts val="0"/>
              </a:spcBef>
              <a:spcAft>
                <a:spcPts val="0"/>
              </a:spcAft>
              <a:buClr>
                <a:schemeClr val="lt1"/>
              </a:buClr>
              <a:buSzPts val="2900"/>
              <a:buFont typeface="Roboto"/>
              <a:buChar char="➔"/>
            </a:pPr>
            <a:r>
              <a:rPr lang="en-US" sz="2900">
                <a:solidFill>
                  <a:schemeClr val="lt1"/>
                </a:solidFill>
                <a:latin typeface="Roboto"/>
                <a:ea typeface="Roboto"/>
                <a:cs typeface="Roboto"/>
                <a:sym typeface="Roboto"/>
              </a:rPr>
              <a:t>They must deal with challenges when trying to communicate information and access it.</a:t>
            </a:r>
            <a:endParaRPr sz="2900">
              <a:solidFill>
                <a:schemeClr val="lt1"/>
              </a:solidFill>
              <a:latin typeface="Roboto"/>
              <a:ea typeface="Roboto"/>
              <a:cs typeface="Roboto"/>
              <a:sym typeface="Roboto"/>
            </a:endParaRPr>
          </a:p>
          <a:p>
            <a:pPr indent="-412750" lvl="0" marL="457200" rtl="0" algn="l">
              <a:lnSpc>
                <a:spcPct val="115000"/>
              </a:lnSpc>
              <a:spcBef>
                <a:spcPts val="0"/>
              </a:spcBef>
              <a:spcAft>
                <a:spcPts val="0"/>
              </a:spcAft>
              <a:buClr>
                <a:schemeClr val="lt1"/>
              </a:buClr>
              <a:buSzPts val="2900"/>
              <a:buFont typeface="Roboto"/>
              <a:buChar char="➔"/>
            </a:pPr>
            <a:r>
              <a:rPr lang="en-US" sz="2900">
                <a:solidFill>
                  <a:schemeClr val="lt1"/>
                </a:solidFill>
                <a:latin typeface="Roboto"/>
                <a:ea typeface="Roboto"/>
                <a:cs typeface="Roboto"/>
                <a:sym typeface="Roboto"/>
              </a:rPr>
              <a:t>Their social, professional, and personal lives are impacted as a result.</a:t>
            </a:r>
            <a:endParaRPr sz="2900">
              <a:solidFill>
                <a:schemeClr val="lt1"/>
              </a:solidFill>
              <a:latin typeface="Roboto"/>
              <a:ea typeface="Roboto"/>
              <a:cs typeface="Roboto"/>
              <a:sym typeface="Roboto"/>
            </a:endParaRPr>
          </a:p>
          <a:p>
            <a:pPr indent="-412750" lvl="0" marL="457200" rtl="0" algn="l">
              <a:lnSpc>
                <a:spcPct val="115000"/>
              </a:lnSpc>
              <a:spcBef>
                <a:spcPts val="0"/>
              </a:spcBef>
              <a:spcAft>
                <a:spcPts val="0"/>
              </a:spcAft>
              <a:buClr>
                <a:schemeClr val="lt1"/>
              </a:buClr>
              <a:buSzPts val="2900"/>
              <a:buFont typeface="Roboto"/>
              <a:buChar char="➔"/>
            </a:pPr>
            <a:r>
              <a:rPr lang="en-US" sz="2900">
                <a:solidFill>
                  <a:schemeClr val="lt1"/>
                </a:solidFill>
                <a:latin typeface="Roboto"/>
                <a:ea typeface="Roboto"/>
                <a:cs typeface="Roboto"/>
                <a:sym typeface="Roboto"/>
              </a:rPr>
              <a:t>In order to tackle these challenges we came up with an idea of  creating an app to help blind individuals navigate, provide visual support we can empower and support this community in their daily lives, helping them feel more confident and independent.</a:t>
            </a:r>
            <a:endParaRPr sz="2900">
              <a:solidFill>
                <a:schemeClr val="lt1"/>
              </a:solidFill>
              <a:latin typeface="Roboto"/>
              <a:ea typeface="Roboto"/>
              <a:cs typeface="Roboto"/>
              <a:sym typeface="Roboto"/>
            </a:endParaRPr>
          </a:p>
          <a:p>
            <a:pPr indent="-412750" lvl="0" marL="457200" rtl="0" algn="l">
              <a:lnSpc>
                <a:spcPct val="115000"/>
              </a:lnSpc>
              <a:spcBef>
                <a:spcPts val="0"/>
              </a:spcBef>
              <a:spcAft>
                <a:spcPts val="0"/>
              </a:spcAft>
              <a:buClr>
                <a:schemeClr val="lt1"/>
              </a:buClr>
              <a:buSzPts val="2900"/>
              <a:buFont typeface="Roboto"/>
              <a:buChar char="➔"/>
            </a:pPr>
            <a:r>
              <a:rPr lang="en-US" sz="2900">
                <a:solidFill>
                  <a:schemeClr val="lt1"/>
                </a:solidFill>
                <a:latin typeface="Roboto"/>
                <a:ea typeface="Roboto"/>
                <a:cs typeface="Roboto"/>
                <a:sym typeface="Roboto"/>
              </a:rPr>
              <a:t>This project can make a meaningful and positive impact on the lives of blind individuals, and we should be motivated to undertake it to give back and make a difference.</a:t>
            </a:r>
            <a:endParaRPr sz="2900">
              <a:solidFill>
                <a:schemeClr val="lt1"/>
              </a:solidFill>
              <a:latin typeface="Roboto"/>
              <a:ea typeface="Roboto"/>
              <a:cs typeface="Roboto"/>
              <a:sym typeface="Roboto"/>
            </a:endParaRPr>
          </a:p>
          <a:p>
            <a:pPr indent="0" lvl="0" marL="0" rtl="0" algn="just">
              <a:lnSpc>
                <a:spcPct val="115000"/>
              </a:lnSpc>
              <a:spcBef>
                <a:spcPts val="0"/>
              </a:spcBef>
              <a:spcAft>
                <a:spcPts val="0"/>
              </a:spcAft>
              <a:buNone/>
            </a:pPr>
            <a:r>
              <a:t/>
            </a:r>
            <a:endParaRPr sz="2900">
              <a:solidFill>
                <a:schemeClr val="lt1"/>
              </a:solidFill>
              <a:latin typeface="Roboto"/>
              <a:ea typeface="Roboto"/>
              <a:cs typeface="Roboto"/>
              <a:sym typeface="Roboto"/>
            </a:endParaRPr>
          </a:p>
        </p:txBody>
      </p:sp>
      <p:grpSp>
        <p:nvGrpSpPr>
          <p:cNvPr id="279" name="Google Shape;279;p17"/>
          <p:cNvGrpSpPr/>
          <p:nvPr/>
        </p:nvGrpSpPr>
        <p:grpSpPr>
          <a:xfrm>
            <a:off x="15789684" y="2079760"/>
            <a:ext cx="406823" cy="408647"/>
            <a:chOff x="1813" y="0"/>
            <a:chExt cx="809173" cy="812800"/>
          </a:xfrm>
        </p:grpSpPr>
        <p:sp>
          <p:nvSpPr>
            <p:cNvPr id="280" name="Google Shape;280;p1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7"/>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2" name="Google Shape;282;p17"/>
          <p:cNvGrpSpPr/>
          <p:nvPr/>
        </p:nvGrpSpPr>
        <p:grpSpPr>
          <a:xfrm>
            <a:off x="16350731" y="2079760"/>
            <a:ext cx="406823" cy="408647"/>
            <a:chOff x="1813" y="0"/>
            <a:chExt cx="809173" cy="812800"/>
          </a:xfrm>
        </p:grpSpPr>
        <p:sp>
          <p:nvSpPr>
            <p:cNvPr id="283" name="Google Shape;283;p1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7"/>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5" name="Google Shape;285;p17"/>
          <p:cNvGrpSpPr/>
          <p:nvPr/>
        </p:nvGrpSpPr>
        <p:grpSpPr>
          <a:xfrm rot="10800000">
            <a:off x="16288703" y="-3306504"/>
            <a:ext cx="6999656" cy="8614961"/>
            <a:chOff x="0" y="0"/>
            <a:chExt cx="9332874" cy="11486614"/>
          </a:xfrm>
        </p:grpSpPr>
        <p:grpSp>
          <p:nvGrpSpPr>
            <p:cNvPr id="286" name="Google Shape;286;p17"/>
            <p:cNvGrpSpPr/>
            <p:nvPr/>
          </p:nvGrpSpPr>
          <p:grpSpPr>
            <a:xfrm>
              <a:off x="0" y="0"/>
              <a:ext cx="9332874" cy="11486614"/>
              <a:chOff x="0" y="0"/>
              <a:chExt cx="660400" cy="812800"/>
            </a:xfrm>
          </p:grpSpPr>
          <p:sp>
            <p:nvSpPr>
              <p:cNvPr id="287" name="Google Shape;287;p17"/>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7"/>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9" name="Google Shape;289;p17"/>
            <p:cNvGrpSpPr/>
            <p:nvPr/>
          </p:nvGrpSpPr>
          <p:grpSpPr>
            <a:xfrm>
              <a:off x="545238" y="671062"/>
              <a:ext cx="8242398" cy="10144490"/>
              <a:chOff x="0" y="0"/>
              <a:chExt cx="660400" cy="812800"/>
            </a:xfrm>
          </p:grpSpPr>
          <p:sp>
            <p:nvSpPr>
              <p:cNvPr id="290" name="Google Shape;290;p17"/>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7"/>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92" name="Google Shape;292;p17"/>
            <p:cNvGrpSpPr/>
            <p:nvPr/>
          </p:nvGrpSpPr>
          <p:grpSpPr>
            <a:xfrm>
              <a:off x="1083502" y="1333541"/>
              <a:ext cx="7165870" cy="8819533"/>
              <a:chOff x="0" y="0"/>
              <a:chExt cx="660400" cy="812800"/>
            </a:xfrm>
          </p:grpSpPr>
          <p:sp>
            <p:nvSpPr>
              <p:cNvPr id="293" name="Google Shape;293;p17"/>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7"/>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298" name="Shape 298"/>
        <p:cNvGrpSpPr/>
        <p:nvPr/>
      </p:nvGrpSpPr>
      <p:grpSpPr>
        <a:xfrm>
          <a:off x="0" y="0"/>
          <a:ext cx="0" cy="0"/>
          <a:chOff x="0" y="0"/>
          <a:chExt cx="0" cy="0"/>
        </a:xfrm>
      </p:grpSpPr>
      <p:pic>
        <p:nvPicPr>
          <p:cNvPr id="299" name="Google Shape;299;p18"/>
          <p:cNvPicPr preferRelativeResize="0"/>
          <p:nvPr/>
        </p:nvPicPr>
        <p:blipFill rotWithShape="1">
          <a:blip r:embed="rId3">
            <a:alphaModFix/>
          </a:blip>
          <a:srcRect b="10827" l="0" r="0" t="10826"/>
          <a:stretch/>
        </p:blipFill>
        <p:spPr>
          <a:xfrm>
            <a:off x="876900" y="6911350"/>
            <a:ext cx="9712975" cy="3375649"/>
          </a:xfrm>
          <a:prstGeom prst="rect">
            <a:avLst/>
          </a:prstGeom>
          <a:noFill/>
          <a:ln>
            <a:noFill/>
          </a:ln>
        </p:spPr>
      </p:pic>
      <p:pic>
        <p:nvPicPr>
          <p:cNvPr id="300" name="Google Shape;300;p18"/>
          <p:cNvPicPr preferRelativeResize="0"/>
          <p:nvPr/>
        </p:nvPicPr>
        <p:blipFill rotWithShape="1">
          <a:blip r:embed="rId4">
            <a:alphaModFix/>
          </a:blip>
          <a:srcRect b="7419" l="0" r="0" t="7418"/>
          <a:stretch/>
        </p:blipFill>
        <p:spPr>
          <a:xfrm>
            <a:off x="10589875" y="6911350"/>
            <a:ext cx="6662700" cy="3375651"/>
          </a:xfrm>
          <a:prstGeom prst="rect">
            <a:avLst/>
          </a:prstGeom>
          <a:noFill/>
          <a:ln>
            <a:noFill/>
          </a:ln>
        </p:spPr>
      </p:pic>
      <p:sp>
        <p:nvSpPr>
          <p:cNvPr id="301" name="Google Shape;301;p18"/>
          <p:cNvSpPr txBox="1"/>
          <p:nvPr/>
        </p:nvSpPr>
        <p:spPr>
          <a:xfrm>
            <a:off x="1912325" y="1397225"/>
            <a:ext cx="11991900" cy="1262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8200">
                <a:solidFill>
                  <a:srgbClr val="0B1320"/>
                </a:solidFill>
                <a:latin typeface="Playfair Display Black"/>
                <a:ea typeface="Playfair Display Black"/>
                <a:cs typeface="Playfair Display Black"/>
                <a:sym typeface="Playfair Display Black"/>
              </a:rPr>
              <a:t>02. Literature Review</a:t>
            </a:r>
            <a:endParaRPr sz="600"/>
          </a:p>
        </p:txBody>
      </p:sp>
      <p:cxnSp>
        <p:nvCxnSpPr>
          <p:cNvPr id="302" name="Google Shape;302;p18"/>
          <p:cNvCxnSpPr/>
          <p:nvPr/>
        </p:nvCxnSpPr>
        <p:spPr>
          <a:xfrm>
            <a:off x="1912327" y="874461"/>
            <a:ext cx="13312135" cy="0"/>
          </a:xfrm>
          <a:prstGeom prst="straightConnector1">
            <a:avLst/>
          </a:prstGeom>
          <a:noFill/>
          <a:ln cap="flat" cmpd="sng" w="38100">
            <a:solidFill>
              <a:srgbClr val="0B1320"/>
            </a:solidFill>
            <a:prstDash val="solid"/>
            <a:round/>
            <a:headEnd len="sm" w="sm" type="none"/>
            <a:tailEnd len="sm" w="sm" type="none"/>
          </a:ln>
        </p:spPr>
      </p:cxnSp>
      <p:grpSp>
        <p:nvGrpSpPr>
          <p:cNvPr id="303" name="Google Shape;303;p18"/>
          <p:cNvGrpSpPr/>
          <p:nvPr/>
        </p:nvGrpSpPr>
        <p:grpSpPr>
          <a:xfrm>
            <a:off x="16109637" y="670137"/>
            <a:ext cx="406823" cy="408647"/>
            <a:chOff x="1813" y="0"/>
            <a:chExt cx="809173" cy="812800"/>
          </a:xfrm>
        </p:grpSpPr>
        <p:sp>
          <p:nvSpPr>
            <p:cNvPr id="304" name="Google Shape;304;p1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8"/>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06" name="Google Shape;306;p18"/>
          <p:cNvGrpSpPr/>
          <p:nvPr/>
        </p:nvGrpSpPr>
        <p:grpSpPr>
          <a:xfrm>
            <a:off x="16673311" y="670137"/>
            <a:ext cx="406823" cy="408647"/>
            <a:chOff x="1813" y="0"/>
            <a:chExt cx="809173" cy="812800"/>
          </a:xfrm>
        </p:grpSpPr>
        <p:sp>
          <p:nvSpPr>
            <p:cNvPr id="307" name="Google Shape;307;p1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8"/>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09" name="Google Shape;309;p18"/>
          <p:cNvGrpSpPr/>
          <p:nvPr/>
        </p:nvGrpSpPr>
        <p:grpSpPr>
          <a:xfrm>
            <a:off x="17234359" y="670137"/>
            <a:ext cx="406823" cy="408647"/>
            <a:chOff x="1813" y="0"/>
            <a:chExt cx="809173" cy="812800"/>
          </a:xfrm>
        </p:grpSpPr>
        <p:sp>
          <p:nvSpPr>
            <p:cNvPr id="310" name="Google Shape;310;p18"/>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8"/>
            <p:cNvSpPr txBox="1"/>
            <p:nvPr/>
          </p:nvSpPr>
          <p:spPr>
            <a:xfrm>
              <a:off x="76200" y="19050"/>
              <a:ext cx="660400" cy="7175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12" name="Google Shape;312;p18"/>
          <p:cNvGrpSpPr/>
          <p:nvPr/>
        </p:nvGrpSpPr>
        <p:grpSpPr>
          <a:xfrm>
            <a:off x="-3499828" y="5979520"/>
            <a:ext cx="6999656" cy="8614961"/>
            <a:chOff x="0" y="0"/>
            <a:chExt cx="9332874" cy="11486614"/>
          </a:xfrm>
        </p:grpSpPr>
        <p:grpSp>
          <p:nvGrpSpPr>
            <p:cNvPr id="313" name="Google Shape;313;p18"/>
            <p:cNvGrpSpPr/>
            <p:nvPr/>
          </p:nvGrpSpPr>
          <p:grpSpPr>
            <a:xfrm>
              <a:off x="0" y="0"/>
              <a:ext cx="9332874" cy="11486614"/>
              <a:chOff x="0" y="0"/>
              <a:chExt cx="660400" cy="812800"/>
            </a:xfrm>
          </p:grpSpPr>
          <p:sp>
            <p:nvSpPr>
              <p:cNvPr id="314" name="Google Shape;314;p18"/>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8"/>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16" name="Google Shape;316;p18"/>
            <p:cNvGrpSpPr/>
            <p:nvPr/>
          </p:nvGrpSpPr>
          <p:grpSpPr>
            <a:xfrm>
              <a:off x="545238" y="671062"/>
              <a:ext cx="8242398" cy="10144490"/>
              <a:chOff x="0" y="0"/>
              <a:chExt cx="660400" cy="812800"/>
            </a:xfrm>
          </p:grpSpPr>
          <p:sp>
            <p:nvSpPr>
              <p:cNvPr id="317" name="Google Shape;317;p18"/>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8"/>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19" name="Google Shape;319;p18"/>
            <p:cNvGrpSpPr/>
            <p:nvPr/>
          </p:nvGrpSpPr>
          <p:grpSpPr>
            <a:xfrm>
              <a:off x="1083502" y="1333541"/>
              <a:ext cx="7165870" cy="8819533"/>
              <a:chOff x="0" y="0"/>
              <a:chExt cx="660400" cy="812800"/>
            </a:xfrm>
          </p:grpSpPr>
          <p:sp>
            <p:nvSpPr>
              <p:cNvPr id="320" name="Google Shape;320;p18"/>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8"/>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322" name="Google Shape;322;p18"/>
          <p:cNvSpPr txBox="1"/>
          <p:nvPr/>
        </p:nvSpPr>
        <p:spPr>
          <a:xfrm>
            <a:off x="1887600" y="3276250"/>
            <a:ext cx="14512800" cy="2219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lang="en-US" sz="3400">
                <a:solidFill>
                  <a:srgbClr val="252525"/>
                </a:solidFill>
              </a:rPr>
              <a:t>OBJECT DETECTION</a:t>
            </a:r>
            <a:endParaRPr sz="3400">
              <a:solidFill>
                <a:srgbClr val="252525"/>
              </a:solidFill>
            </a:endParaRPr>
          </a:p>
          <a:p>
            <a:pPr indent="0" lvl="0" marL="0" rtl="0" algn="just">
              <a:lnSpc>
                <a:spcPct val="115000"/>
              </a:lnSpc>
              <a:spcBef>
                <a:spcPts val="1200"/>
              </a:spcBef>
              <a:spcAft>
                <a:spcPts val="0"/>
              </a:spcAft>
              <a:buNone/>
            </a:pPr>
            <a:r>
              <a:rPr lang="en-US" sz="3400">
                <a:solidFill>
                  <a:srgbClr val="252525"/>
                </a:solidFill>
              </a:rPr>
              <a:t>DISTANCE DETECTION</a:t>
            </a:r>
            <a:endParaRPr sz="3400">
              <a:solidFill>
                <a:srgbClr val="252525"/>
              </a:solidFill>
            </a:endParaRPr>
          </a:p>
          <a:p>
            <a:pPr indent="0" lvl="0" marL="0" rtl="0" algn="just">
              <a:lnSpc>
                <a:spcPct val="115000"/>
              </a:lnSpc>
              <a:spcBef>
                <a:spcPts val="1200"/>
              </a:spcBef>
              <a:spcAft>
                <a:spcPts val="1200"/>
              </a:spcAft>
              <a:buNone/>
            </a:pPr>
            <a:r>
              <a:rPr lang="en-US" sz="3400">
                <a:solidFill>
                  <a:srgbClr val="252525"/>
                </a:solidFill>
              </a:rPr>
              <a:t>TEXT-TO-SPEECH CONVERSION</a:t>
            </a:r>
            <a:endParaRPr sz="3400">
              <a:solidFill>
                <a:srgbClr val="252525"/>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6" name="Shape 326"/>
        <p:cNvGrpSpPr/>
        <p:nvPr/>
      </p:nvGrpSpPr>
      <p:grpSpPr>
        <a:xfrm>
          <a:off x="0" y="0"/>
          <a:ext cx="0" cy="0"/>
          <a:chOff x="0" y="0"/>
          <a:chExt cx="0" cy="0"/>
        </a:xfrm>
      </p:grpSpPr>
      <p:sp>
        <p:nvSpPr>
          <p:cNvPr id="327" name="Google Shape;327;p19"/>
          <p:cNvSpPr txBox="1"/>
          <p:nvPr/>
        </p:nvSpPr>
        <p:spPr>
          <a:xfrm>
            <a:off x="10862786" y="2493599"/>
            <a:ext cx="6285300" cy="2154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t/>
            </a:r>
            <a:endParaRPr/>
          </a:p>
        </p:txBody>
      </p:sp>
      <p:pic>
        <p:nvPicPr>
          <p:cNvPr id="328" name="Google Shape;328;p19"/>
          <p:cNvPicPr preferRelativeResize="0"/>
          <p:nvPr/>
        </p:nvPicPr>
        <p:blipFill rotWithShape="1">
          <a:blip r:embed="rId4">
            <a:alphaModFix amt="30000"/>
          </a:blip>
          <a:srcRect b="0" l="22066" r="22065" t="0"/>
          <a:stretch/>
        </p:blipFill>
        <p:spPr>
          <a:xfrm>
            <a:off x="0" y="0"/>
            <a:ext cx="8617840" cy="10287000"/>
          </a:xfrm>
          <a:prstGeom prst="rect">
            <a:avLst/>
          </a:prstGeom>
          <a:noFill/>
          <a:ln>
            <a:noFill/>
          </a:ln>
        </p:spPr>
      </p:pic>
      <p:sp>
        <p:nvSpPr>
          <p:cNvPr id="329" name="Google Shape;329;p19"/>
          <p:cNvSpPr txBox="1"/>
          <p:nvPr/>
        </p:nvSpPr>
        <p:spPr>
          <a:xfrm>
            <a:off x="10862786" y="5396215"/>
            <a:ext cx="6285300" cy="2154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t/>
            </a:r>
            <a:endParaRPr/>
          </a:p>
        </p:txBody>
      </p:sp>
      <p:sp>
        <p:nvSpPr>
          <p:cNvPr id="330" name="Google Shape;330;p19"/>
          <p:cNvSpPr txBox="1"/>
          <p:nvPr/>
        </p:nvSpPr>
        <p:spPr>
          <a:xfrm>
            <a:off x="10862786" y="8298831"/>
            <a:ext cx="6285300" cy="2154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t/>
            </a:r>
            <a:endParaRPr/>
          </a:p>
        </p:txBody>
      </p:sp>
      <p:grpSp>
        <p:nvGrpSpPr>
          <p:cNvPr id="331" name="Google Shape;331;p19"/>
          <p:cNvGrpSpPr/>
          <p:nvPr/>
        </p:nvGrpSpPr>
        <p:grpSpPr>
          <a:xfrm rot="10800000">
            <a:off x="-1918964" y="-3067444"/>
            <a:ext cx="5563581" cy="6847485"/>
            <a:chOff x="0" y="0"/>
            <a:chExt cx="660400" cy="812800"/>
          </a:xfrm>
        </p:grpSpPr>
        <p:sp>
          <p:nvSpPr>
            <p:cNvPr id="332" name="Google Shape;332;p19"/>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0B13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9"/>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34" name="Google Shape;334;p19"/>
          <p:cNvGrpSpPr/>
          <p:nvPr/>
        </p:nvGrpSpPr>
        <p:grpSpPr>
          <a:xfrm rot="10800000">
            <a:off x="-1593932" y="-2667405"/>
            <a:ext cx="4913519" cy="6047407"/>
            <a:chOff x="0" y="0"/>
            <a:chExt cx="660400" cy="812800"/>
          </a:xfrm>
        </p:grpSpPr>
        <p:sp>
          <p:nvSpPr>
            <p:cNvPr id="335" name="Google Shape;335;p19"/>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0B13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9"/>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37" name="Google Shape;337;p19"/>
          <p:cNvGrpSpPr/>
          <p:nvPr/>
        </p:nvGrpSpPr>
        <p:grpSpPr>
          <a:xfrm rot="10800000">
            <a:off x="-1273059" y="-2272484"/>
            <a:ext cx="4271771" cy="5257564"/>
            <a:chOff x="0" y="0"/>
            <a:chExt cx="660400" cy="812800"/>
          </a:xfrm>
        </p:grpSpPr>
        <p:sp>
          <p:nvSpPr>
            <p:cNvPr id="338" name="Google Shape;338;p19"/>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0B13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9"/>
            <p:cNvSpPr txBox="1"/>
            <p:nvPr/>
          </p:nvSpPr>
          <p:spPr>
            <a:xfrm>
              <a:off x="0" y="69850"/>
              <a:ext cx="660400" cy="74295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40" name="Google Shape;340;p19"/>
          <p:cNvSpPr txBox="1"/>
          <p:nvPr/>
        </p:nvSpPr>
        <p:spPr>
          <a:xfrm>
            <a:off x="709300" y="3538875"/>
            <a:ext cx="7991700" cy="4710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chemeClr val="lt1"/>
                </a:solidFill>
                <a:latin typeface="Playfair Display Black"/>
                <a:ea typeface="Playfair Display Black"/>
                <a:cs typeface="Playfair Display Black"/>
                <a:sym typeface="Playfair Display Black"/>
              </a:rPr>
              <a:t>03. Existing Work and Limitations</a:t>
            </a:r>
            <a:endParaRPr>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344" name="Shape 344"/>
        <p:cNvGrpSpPr/>
        <p:nvPr/>
      </p:nvGrpSpPr>
      <p:grpSpPr>
        <a:xfrm>
          <a:off x="0" y="0"/>
          <a:ext cx="0" cy="0"/>
          <a:chOff x="0" y="0"/>
          <a:chExt cx="0" cy="0"/>
        </a:xfrm>
      </p:grpSpPr>
      <p:grpSp>
        <p:nvGrpSpPr>
          <p:cNvPr id="345" name="Google Shape;345;p20"/>
          <p:cNvGrpSpPr/>
          <p:nvPr/>
        </p:nvGrpSpPr>
        <p:grpSpPr>
          <a:xfrm>
            <a:off x="14607723" y="8051515"/>
            <a:ext cx="6999679" cy="8616579"/>
            <a:chOff x="0" y="0"/>
            <a:chExt cx="9332905" cy="11488772"/>
          </a:xfrm>
        </p:grpSpPr>
        <p:grpSp>
          <p:nvGrpSpPr>
            <p:cNvPr id="346" name="Google Shape;346;p20"/>
            <p:cNvGrpSpPr/>
            <p:nvPr/>
          </p:nvGrpSpPr>
          <p:grpSpPr>
            <a:xfrm>
              <a:off x="0" y="0"/>
              <a:ext cx="9332905" cy="11488772"/>
              <a:chOff x="0" y="0"/>
              <a:chExt cx="660400" cy="812950"/>
            </a:xfrm>
          </p:grpSpPr>
          <p:sp>
            <p:nvSpPr>
              <p:cNvPr id="347" name="Google Shape;347;p20"/>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0"/>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49" name="Google Shape;349;p20"/>
            <p:cNvGrpSpPr/>
            <p:nvPr/>
          </p:nvGrpSpPr>
          <p:grpSpPr>
            <a:xfrm>
              <a:off x="545238" y="671062"/>
              <a:ext cx="8242386" cy="10146348"/>
              <a:chOff x="0" y="0"/>
              <a:chExt cx="660400" cy="812950"/>
            </a:xfrm>
          </p:grpSpPr>
          <p:sp>
            <p:nvSpPr>
              <p:cNvPr id="350" name="Google Shape;350;p20"/>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0"/>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2" name="Google Shape;352;p20"/>
            <p:cNvGrpSpPr/>
            <p:nvPr/>
          </p:nvGrpSpPr>
          <p:grpSpPr>
            <a:xfrm>
              <a:off x="1083502" y="1333541"/>
              <a:ext cx="7165868" cy="8821158"/>
              <a:chOff x="0" y="0"/>
              <a:chExt cx="660400" cy="812950"/>
            </a:xfrm>
          </p:grpSpPr>
          <p:sp>
            <p:nvSpPr>
              <p:cNvPr id="353" name="Google Shape;353;p20"/>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0"/>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355" name="Google Shape;355;p20"/>
          <p:cNvGrpSpPr/>
          <p:nvPr/>
        </p:nvGrpSpPr>
        <p:grpSpPr>
          <a:xfrm>
            <a:off x="-3434167" y="8978544"/>
            <a:ext cx="6039490" cy="7434590"/>
            <a:chOff x="0" y="0"/>
            <a:chExt cx="8052653" cy="9912787"/>
          </a:xfrm>
        </p:grpSpPr>
        <p:grpSp>
          <p:nvGrpSpPr>
            <p:cNvPr id="356" name="Google Shape;356;p20"/>
            <p:cNvGrpSpPr/>
            <p:nvPr/>
          </p:nvGrpSpPr>
          <p:grpSpPr>
            <a:xfrm>
              <a:off x="0" y="0"/>
              <a:ext cx="8052653" cy="9912787"/>
              <a:chOff x="0" y="0"/>
              <a:chExt cx="660400" cy="812950"/>
            </a:xfrm>
          </p:grpSpPr>
          <p:sp>
            <p:nvSpPr>
              <p:cNvPr id="357" name="Google Shape;357;p20"/>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0"/>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9" name="Google Shape;359;p20"/>
            <p:cNvGrpSpPr/>
            <p:nvPr/>
          </p:nvGrpSpPr>
          <p:grpSpPr>
            <a:xfrm>
              <a:off x="470446" y="579010"/>
              <a:ext cx="7111782" cy="8754577"/>
              <a:chOff x="0" y="0"/>
              <a:chExt cx="660400" cy="812950"/>
            </a:xfrm>
          </p:grpSpPr>
          <p:sp>
            <p:nvSpPr>
              <p:cNvPr id="360" name="Google Shape;360;p20"/>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0"/>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2" name="Google Shape;362;p20"/>
            <p:cNvGrpSpPr/>
            <p:nvPr/>
          </p:nvGrpSpPr>
          <p:grpSpPr>
            <a:xfrm>
              <a:off x="934874" y="1150614"/>
              <a:ext cx="6182929" cy="7611163"/>
              <a:chOff x="0" y="0"/>
              <a:chExt cx="660400" cy="812950"/>
            </a:xfrm>
          </p:grpSpPr>
          <p:sp>
            <p:nvSpPr>
              <p:cNvPr id="363" name="Google Shape;363;p20"/>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0"/>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365" name="Google Shape;365;p20"/>
          <p:cNvGrpSpPr/>
          <p:nvPr/>
        </p:nvGrpSpPr>
        <p:grpSpPr>
          <a:xfrm rot="10800000">
            <a:off x="15377824" y="-3435184"/>
            <a:ext cx="3904945" cy="4806973"/>
            <a:chOff x="0" y="0"/>
            <a:chExt cx="5206594" cy="6409298"/>
          </a:xfrm>
        </p:grpSpPr>
        <p:grpSp>
          <p:nvGrpSpPr>
            <p:cNvPr id="366" name="Google Shape;366;p20"/>
            <p:cNvGrpSpPr/>
            <p:nvPr/>
          </p:nvGrpSpPr>
          <p:grpSpPr>
            <a:xfrm>
              <a:off x="0" y="0"/>
              <a:ext cx="5206594" cy="6409298"/>
              <a:chOff x="0" y="0"/>
              <a:chExt cx="660400" cy="812950"/>
            </a:xfrm>
          </p:grpSpPr>
          <p:sp>
            <p:nvSpPr>
              <p:cNvPr id="367" name="Google Shape;367;p20"/>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0"/>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9" name="Google Shape;369;p20"/>
            <p:cNvGrpSpPr/>
            <p:nvPr/>
          </p:nvGrpSpPr>
          <p:grpSpPr>
            <a:xfrm>
              <a:off x="304175" y="374370"/>
              <a:ext cx="4598233" cy="5660408"/>
              <a:chOff x="0" y="0"/>
              <a:chExt cx="660400" cy="812950"/>
            </a:xfrm>
          </p:grpSpPr>
          <p:sp>
            <p:nvSpPr>
              <p:cNvPr id="370" name="Google Shape;370;p20"/>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0"/>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72" name="Google Shape;372;p20"/>
            <p:cNvGrpSpPr/>
            <p:nvPr/>
          </p:nvGrpSpPr>
          <p:grpSpPr>
            <a:xfrm>
              <a:off x="604460" y="743950"/>
              <a:ext cx="3997665" cy="4921112"/>
              <a:chOff x="0" y="0"/>
              <a:chExt cx="660400" cy="812950"/>
            </a:xfrm>
          </p:grpSpPr>
          <p:sp>
            <p:nvSpPr>
              <p:cNvPr id="373" name="Google Shape;373;p20"/>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0"/>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375" name="Google Shape;375;p20"/>
          <p:cNvGrpSpPr/>
          <p:nvPr/>
        </p:nvGrpSpPr>
        <p:grpSpPr>
          <a:xfrm>
            <a:off x="443962" y="346840"/>
            <a:ext cx="406852" cy="408676"/>
            <a:chOff x="1813" y="0"/>
            <a:chExt cx="809173" cy="812800"/>
          </a:xfrm>
        </p:grpSpPr>
        <p:sp>
          <p:nvSpPr>
            <p:cNvPr id="376" name="Google Shape;376;p20"/>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0"/>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78" name="Google Shape;378;p20"/>
          <p:cNvGrpSpPr/>
          <p:nvPr/>
        </p:nvGrpSpPr>
        <p:grpSpPr>
          <a:xfrm>
            <a:off x="1007636" y="346840"/>
            <a:ext cx="406852" cy="408676"/>
            <a:chOff x="1813" y="0"/>
            <a:chExt cx="809173" cy="812800"/>
          </a:xfrm>
        </p:grpSpPr>
        <p:sp>
          <p:nvSpPr>
            <p:cNvPr id="379" name="Google Shape;379;p20"/>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0"/>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81" name="Google Shape;381;p20"/>
          <p:cNvGrpSpPr/>
          <p:nvPr/>
        </p:nvGrpSpPr>
        <p:grpSpPr>
          <a:xfrm>
            <a:off x="1568684" y="346840"/>
            <a:ext cx="406852" cy="408676"/>
            <a:chOff x="1813" y="0"/>
            <a:chExt cx="809173" cy="812800"/>
          </a:xfrm>
        </p:grpSpPr>
        <p:sp>
          <p:nvSpPr>
            <p:cNvPr id="382" name="Google Shape;382;p20"/>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0"/>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84" name="Google Shape;384;p20"/>
          <p:cNvSpPr txBox="1"/>
          <p:nvPr/>
        </p:nvSpPr>
        <p:spPr>
          <a:xfrm>
            <a:off x="2256900" y="4759963"/>
            <a:ext cx="13774200" cy="2975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200"/>
              </a:spcBef>
              <a:spcAft>
                <a:spcPts val="0"/>
              </a:spcAft>
              <a:buClr>
                <a:schemeClr val="dk1"/>
              </a:buClr>
              <a:buSzPts val="1100"/>
              <a:buFont typeface="Arial"/>
              <a:buNone/>
            </a:pPr>
            <a:r>
              <a:rPr lang="en-US" sz="3400">
                <a:solidFill>
                  <a:srgbClr val="252525"/>
                </a:solidFill>
              </a:rPr>
              <a:t>YOLO algorithm works using the following three techniques:</a:t>
            </a:r>
            <a:endParaRPr sz="3400">
              <a:solidFill>
                <a:srgbClr val="252525"/>
              </a:solidFill>
            </a:endParaRPr>
          </a:p>
          <a:p>
            <a:pPr indent="0" lvl="0" marL="457200" rtl="0" algn="l">
              <a:lnSpc>
                <a:spcPct val="115000"/>
              </a:lnSpc>
              <a:spcBef>
                <a:spcPts val="1200"/>
              </a:spcBef>
              <a:spcAft>
                <a:spcPts val="0"/>
              </a:spcAft>
              <a:buClr>
                <a:schemeClr val="dk1"/>
              </a:buClr>
              <a:buSzPts val="1100"/>
              <a:buFont typeface="Arial"/>
              <a:buNone/>
            </a:pPr>
            <a:r>
              <a:rPr lang="en-US" sz="3400">
                <a:solidFill>
                  <a:srgbClr val="252525"/>
                </a:solidFill>
              </a:rPr>
              <a:t>•	Residual blocks</a:t>
            </a:r>
            <a:endParaRPr sz="3400">
              <a:solidFill>
                <a:srgbClr val="252525"/>
              </a:solidFill>
            </a:endParaRPr>
          </a:p>
          <a:p>
            <a:pPr indent="0" lvl="0" marL="457200" rtl="0" algn="l">
              <a:lnSpc>
                <a:spcPct val="115000"/>
              </a:lnSpc>
              <a:spcBef>
                <a:spcPts val="1200"/>
              </a:spcBef>
              <a:spcAft>
                <a:spcPts val="0"/>
              </a:spcAft>
              <a:buClr>
                <a:schemeClr val="dk1"/>
              </a:buClr>
              <a:buSzPts val="1100"/>
              <a:buFont typeface="Arial"/>
              <a:buNone/>
            </a:pPr>
            <a:r>
              <a:rPr lang="en-US" sz="3400">
                <a:solidFill>
                  <a:srgbClr val="252525"/>
                </a:solidFill>
              </a:rPr>
              <a:t>•	Bounding box regression</a:t>
            </a:r>
            <a:endParaRPr sz="3400">
              <a:solidFill>
                <a:srgbClr val="252525"/>
              </a:solidFill>
            </a:endParaRPr>
          </a:p>
          <a:p>
            <a:pPr indent="0" lvl="0" marL="457200" rtl="0" algn="l">
              <a:lnSpc>
                <a:spcPct val="115000"/>
              </a:lnSpc>
              <a:spcBef>
                <a:spcPts val="1200"/>
              </a:spcBef>
              <a:spcAft>
                <a:spcPts val="1200"/>
              </a:spcAft>
              <a:buNone/>
            </a:pPr>
            <a:r>
              <a:rPr lang="en-US" sz="3400">
                <a:solidFill>
                  <a:srgbClr val="252525"/>
                </a:solidFill>
              </a:rPr>
              <a:t>•</a:t>
            </a:r>
            <a:r>
              <a:rPr lang="en-US" sz="3400">
                <a:solidFill>
                  <a:srgbClr val="252525"/>
                </a:solidFill>
              </a:rPr>
              <a:t>	Intersection Over Union (IOU)</a:t>
            </a:r>
            <a:endParaRPr sz="3400">
              <a:solidFill>
                <a:srgbClr val="252525"/>
              </a:solidFill>
            </a:endParaRPr>
          </a:p>
        </p:txBody>
      </p:sp>
      <p:sp>
        <p:nvSpPr>
          <p:cNvPr id="385" name="Google Shape;385;p20"/>
          <p:cNvSpPr txBox="1"/>
          <p:nvPr/>
        </p:nvSpPr>
        <p:spPr>
          <a:xfrm>
            <a:off x="4946988" y="576775"/>
            <a:ext cx="83940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8000"/>
              <a:t>Existing Work</a:t>
            </a:r>
            <a:endParaRPr b="1" sz="8000"/>
          </a:p>
        </p:txBody>
      </p:sp>
      <p:sp>
        <p:nvSpPr>
          <p:cNvPr id="386" name="Google Shape;386;p20"/>
          <p:cNvSpPr txBox="1"/>
          <p:nvPr/>
        </p:nvSpPr>
        <p:spPr>
          <a:xfrm>
            <a:off x="2605313" y="3288175"/>
            <a:ext cx="8394000" cy="954300"/>
          </a:xfrm>
          <a:prstGeom prst="rect">
            <a:avLst/>
          </a:prstGeom>
          <a:noFill/>
          <a:ln>
            <a:noFill/>
          </a:ln>
        </p:spPr>
        <p:txBody>
          <a:bodyPr anchorCtr="0" anchor="t" bIns="91425" lIns="91425" spcFirstLastPara="1" rIns="91425" wrap="square" tIns="91425">
            <a:spAutoFit/>
          </a:bodyPr>
          <a:lstStyle/>
          <a:p>
            <a:pPr indent="-546100" lvl="0" marL="457200" rtl="0" algn="l">
              <a:spcBef>
                <a:spcPts val="0"/>
              </a:spcBef>
              <a:spcAft>
                <a:spcPts val="0"/>
              </a:spcAft>
              <a:buSzPts val="5000"/>
              <a:buAutoNum type="arabicPeriod"/>
            </a:pPr>
            <a:r>
              <a:rPr b="1" lang="en-US" sz="5000"/>
              <a:t>Object Detection</a:t>
            </a:r>
            <a:endParaRPr b="1" sz="5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6FA"/>
        </a:solidFill>
      </p:bgPr>
    </p:bg>
    <p:spTree>
      <p:nvGrpSpPr>
        <p:cNvPr id="390" name="Shape 390"/>
        <p:cNvGrpSpPr/>
        <p:nvPr/>
      </p:nvGrpSpPr>
      <p:grpSpPr>
        <a:xfrm>
          <a:off x="0" y="0"/>
          <a:ext cx="0" cy="0"/>
          <a:chOff x="0" y="0"/>
          <a:chExt cx="0" cy="0"/>
        </a:xfrm>
      </p:grpSpPr>
      <p:grpSp>
        <p:nvGrpSpPr>
          <p:cNvPr id="391" name="Google Shape;391;p21"/>
          <p:cNvGrpSpPr/>
          <p:nvPr/>
        </p:nvGrpSpPr>
        <p:grpSpPr>
          <a:xfrm>
            <a:off x="14607723" y="8051515"/>
            <a:ext cx="6999679" cy="8616579"/>
            <a:chOff x="0" y="0"/>
            <a:chExt cx="9332905" cy="11488772"/>
          </a:xfrm>
        </p:grpSpPr>
        <p:grpSp>
          <p:nvGrpSpPr>
            <p:cNvPr id="392" name="Google Shape;392;p21"/>
            <p:cNvGrpSpPr/>
            <p:nvPr/>
          </p:nvGrpSpPr>
          <p:grpSpPr>
            <a:xfrm>
              <a:off x="0" y="0"/>
              <a:ext cx="9332905" cy="11488772"/>
              <a:chOff x="0" y="0"/>
              <a:chExt cx="660400" cy="812950"/>
            </a:xfrm>
          </p:grpSpPr>
          <p:sp>
            <p:nvSpPr>
              <p:cNvPr id="393" name="Google Shape;393;p21"/>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1"/>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5" name="Google Shape;395;p21"/>
            <p:cNvGrpSpPr/>
            <p:nvPr/>
          </p:nvGrpSpPr>
          <p:grpSpPr>
            <a:xfrm>
              <a:off x="545238" y="671062"/>
              <a:ext cx="8242386" cy="10146348"/>
              <a:chOff x="0" y="0"/>
              <a:chExt cx="660400" cy="812950"/>
            </a:xfrm>
          </p:grpSpPr>
          <p:sp>
            <p:nvSpPr>
              <p:cNvPr id="396" name="Google Shape;396;p21"/>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1"/>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8" name="Google Shape;398;p21"/>
            <p:cNvGrpSpPr/>
            <p:nvPr/>
          </p:nvGrpSpPr>
          <p:grpSpPr>
            <a:xfrm>
              <a:off x="1083502" y="1333541"/>
              <a:ext cx="7165868" cy="8821158"/>
              <a:chOff x="0" y="0"/>
              <a:chExt cx="660400" cy="812950"/>
            </a:xfrm>
          </p:grpSpPr>
          <p:sp>
            <p:nvSpPr>
              <p:cNvPr id="399" name="Google Shape;399;p21"/>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1"/>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401" name="Google Shape;401;p21"/>
          <p:cNvGrpSpPr/>
          <p:nvPr/>
        </p:nvGrpSpPr>
        <p:grpSpPr>
          <a:xfrm>
            <a:off x="-3434167" y="8978544"/>
            <a:ext cx="6039490" cy="7434590"/>
            <a:chOff x="0" y="0"/>
            <a:chExt cx="8052653" cy="9912787"/>
          </a:xfrm>
        </p:grpSpPr>
        <p:grpSp>
          <p:nvGrpSpPr>
            <p:cNvPr id="402" name="Google Shape;402;p21"/>
            <p:cNvGrpSpPr/>
            <p:nvPr/>
          </p:nvGrpSpPr>
          <p:grpSpPr>
            <a:xfrm>
              <a:off x="0" y="0"/>
              <a:ext cx="8052653" cy="9912787"/>
              <a:chOff x="0" y="0"/>
              <a:chExt cx="660400" cy="812950"/>
            </a:xfrm>
          </p:grpSpPr>
          <p:sp>
            <p:nvSpPr>
              <p:cNvPr id="403" name="Google Shape;403;p21"/>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1"/>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05" name="Google Shape;405;p21"/>
            <p:cNvGrpSpPr/>
            <p:nvPr/>
          </p:nvGrpSpPr>
          <p:grpSpPr>
            <a:xfrm>
              <a:off x="470446" y="579010"/>
              <a:ext cx="7111782" cy="8754577"/>
              <a:chOff x="0" y="0"/>
              <a:chExt cx="660400" cy="812950"/>
            </a:xfrm>
          </p:grpSpPr>
          <p:sp>
            <p:nvSpPr>
              <p:cNvPr id="406" name="Google Shape;406;p21"/>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1"/>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08" name="Google Shape;408;p21"/>
            <p:cNvGrpSpPr/>
            <p:nvPr/>
          </p:nvGrpSpPr>
          <p:grpSpPr>
            <a:xfrm>
              <a:off x="934874" y="1150614"/>
              <a:ext cx="6182929" cy="7611163"/>
              <a:chOff x="0" y="0"/>
              <a:chExt cx="660400" cy="812950"/>
            </a:xfrm>
          </p:grpSpPr>
          <p:sp>
            <p:nvSpPr>
              <p:cNvPr id="409" name="Google Shape;409;p21"/>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1"/>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411" name="Google Shape;411;p21"/>
          <p:cNvGrpSpPr/>
          <p:nvPr/>
        </p:nvGrpSpPr>
        <p:grpSpPr>
          <a:xfrm rot="10800000">
            <a:off x="15377824" y="-3435184"/>
            <a:ext cx="3904945" cy="4806973"/>
            <a:chOff x="0" y="0"/>
            <a:chExt cx="5206594" cy="6409298"/>
          </a:xfrm>
        </p:grpSpPr>
        <p:grpSp>
          <p:nvGrpSpPr>
            <p:cNvPr id="412" name="Google Shape;412;p21"/>
            <p:cNvGrpSpPr/>
            <p:nvPr/>
          </p:nvGrpSpPr>
          <p:grpSpPr>
            <a:xfrm>
              <a:off x="0" y="0"/>
              <a:ext cx="5206594" cy="6409298"/>
              <a:chOff x="0" y="0"/>
              <a:chExt cx="660400" cy="812950"/>
            </a:xfrm>
          </p:grpSpPr>
          <p:sp>
            <p:nvSpPr>
              <p:cNvPr id="413" name="Google Shape;413;p21"/>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4DA1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1"/>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5" name="Google Shape;415;p21"/>
            <p:cNvGrpSpPr/>
            <p:nvPr/>
          </p:nvGrpSpPr>
          <p:grpSpPr>
            <a:xfrm>
              <a:off x="304175" y="374370"/>
              <a:ext cx="4598233" cy="5660408"/>
              <a:chOff x="0" y="0"/>
              <a:chExt cx="660400" cy="812950"/>
            </a:xfrm>
          </p:grpSpPr>
          <p:sp>
            <p:nvSpPr>
              <p:cNvPr id="416" name="Google Shape;416;p21"/>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FF9F1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1"/>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8" name="Google Shape;418;p21"/>
            <p:cNvGrpSpPr/>
            <p:nvPr/>
          </p:nvGrpSpPr>
          <p:grpSpPr>
            <a:xfrm>
              <a:off x="604460" y="743950"/>
              <a:ext cx="3997665" cy="4921112"/>
              <a:chOff x="0" y="0"/>
              <a:chExt cx="660400" cy="812950"/>
            </a:xfrm>
          </p:grpSpPr>
          <p:sp>
            <p:nvSpPr>
              <p:cNvPr id="419" name="Google Shape;419;p21"/>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cap="flat" cmpd="sng" w="38100">
                <a:solidFill>
                  <a:srgbClr val="6874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1"/>
              <p:cNvSpPr txBox="1"/>
              <p:nvPr/>
            </p:nvSpPr>
            <p:spPr>
              <a:xfrm>
                <a:off x="0" y="69850"/>
                <a:ext cx="660300" cy="7431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421" name="Google Shape;421;p21"/>
          <p:cNvGrpSpPr/>
          <p:nvPr/>
        </p:nvGrpSpPr>
        <p:grpSpPr>
          <a:xfrm>
            <a:off x="443962" y="346840"/>
            <a:ext cx="406852" cy="408676"/>
            <a:chOff x="1813" y="0"/>
            <a:chExt cx="809173" cy="812800"/>
          </a:xfrm>
        </p:grpSpPr>
        <p:sp>
          <p:nvSpPr>
            <p:cNvPr id="422" name="Google Shape;422;p21"/>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1"/>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24" name="Google Shape;424;p21"/>
          <p:cNvGrpSpPr/>
          <p:nvPr/>
        </p:nvGrpSpPr>
        <p:grpSpPr>
          <a:xfrm>
            <a:off x="1007636" y="346840"/>
            <a:ext cx="406852" cy="408676"/>
            <a:chOff x="1813" y="0"/>
            <a:chExt cx="809173" cy="812800"/>
          </a:xfrm>
        </p:grpSpPr>
        <p:sp>
          <p:nvSpPr>
            <p:cNvPr id="425" name="Google Shape;425;p21"/>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1"/>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27" name="Google Shape;427;p21"/>
          <p:cNvGrpSpPr/>
          <p:nvPr/>
        </p:nvGrpSpPr>
        <p:grpSpPr>
          <a:xfrm>
            <a:off x="1568684" y="346840"/>
            <a:ext cx="406852" cy="408676"/>
            <a:chOff x="1813" y="0"/>
            <a:chExt cx="809173" cy="812800"/>
          </a:xfrm>
        </p:grpSpPr>
        <p:sp>
          <p:nvSpPr>
            <p:cNvPr id="428" name="Google Shape;428;p21"/>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1"/>
            <p:cNvSpPr txBox="1"/>
            <p:nvPr/>
          </p:nvSpPr>
          <p:spPr>
            <a:xfrm>
              <a:off x="76200" y="19050"/>
              <a:ext cx="660300" cy="7176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30" name="Google Shape;430;p21"/>
          <p:cNvSpPr txBox="1"/>
          <p:nvPr/>
        </p:nvSpPr>
        <p:spPr>
          <a:xfrm>
            <a:off x="2256888" y="2325300"/>
            <a:ext cx="13774200" cy="26676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200"/>
              </a:spcBef>
              <a:spcAft>
                <a:spcPts val="0"/>
              </a:spcAft>
              <a:buNone/>
            </a:pPr>
            <a:r>
              <a:rPr lang="en-US" sz="3400">
                <a:solidFill>
                  <a:srgbClr val="252525"/>
                </a:solidFill>
              </a:rPr>
              <a:t>First, the image is divided into various grids. Each grid has a dimension of S x S. The following image shows how an input image is divided into grids.</a:t>
            </a:r>
            <a:endParaRPr sz="3400">
              <a:solidFill>
                <a:srgbClr val="252525"/>
              </a:solidFill>
            </a:endParaRPr>
          </a:p>
          <a:p>
            <a:pPr indent="0" lvl="0" marL="457200" rtl="0" algn="l">
              <a:lnSpc>
                <a:spcPct val="115000"/>
              </a:lnSpc>
              <a:spcBef>
                <a:spcPts val="1200"/>
              </a:spcBef>
              <a:spcAft>
                <a:spcPts val="1200"/>
              </a:spcAft>
              <a:buNone/>
            </a:pPr>
            <a:r>
              <a:t/>
            </a:r>
            <a:endParaRPr sz="3400">
              <a:solidFill>
                <a:srgbClr val="252525"/>
              </a:solidFill>
            </a:endParaRPr>
          </a:p>
        </p:txBody>
      </p:sp>
      <p:sp>
        <p:nvSpPr>
          <p:cNvPr id="431" name="Google Shape;431;p21"/>
          <p:cNvSpPr txBox="1"/>
          <p:nvPr/>
        </p:nvSpPr>
        <p:spPr>
          <a:xfrm>
            <a:off x="2256888" y="1371800"/>
            <a:ext cx="8394000" cy="800400"/>
          </a:xfrm>
          <a:prstGeom prst="rect">
            <a:avLst/>
          </a:prstGeom>
          <a:noFill/>
          <a:ln>
            <a:noFill/>
          </a:ln>
        </p:spPr>
        <p:txBody>
          <a:bodyPr anchorCtr="0" anchor="t" bIns="91425" lIns="91425" spcFirstLastPara="1" rIns="91425" wrap="square" tIns="91425">
            <a:spAutoFit/>
          </a:bodyPr>
          <a:lstStyle/>
          <a:p>
            <a:pPr indent="-482600" lvl="0" marL="457200" rtl="0" algn="l">
              <a:spcBef>
                <a:spcPts val="0"/>
              </a:spcBef>
              <a:spcAft>
                <a:spcPts val="0"/>
              </a:spcAft>
              <a:buSzPts val="4000"/>
              <a:buChar char="●"/>
            </a:pPr>
            <a:r>
              <a:rPr b="1" lang="en-US" sz="4000"/>
              <a:t>Residual blocks</a:t>
            </a:r>
            <a:endParaRPr b="1" sz="4000"/>
          </a:p>
        </p:txBody>
      </p:sp>
      <p:pic>
        <p:nvPicPr>
          <p:cNvPr id="432" name="Google Shape;432;p21"/>
          <p:cNvPicPr preferRelativeResize="0"/>
          <p:nvPr/>
        </p:nvPicPr>
        <p:blipFill>
          <a:blip r:embed="rId3">
            <a:alphaModFix/>
          </a:blip>
          <a:stretch>
            <a:fillRect/>
          </a:stretch>
        </p:blipFill>
        <p:spPr>
          <a:xfrm>
            <a:off x="7176750" y="4045150"/>
            <a:ext cx="7812876" cy="593985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